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7" r:id="rId2"/>
    <p:sldId id="258" r:id="rId3"/>
    <p:sldId id="271" r:id="rId4"/>
    <p:sldId id="273" r:id="rId5"/>
    <p:sldId id="272" r:id="rId6"/>
    <p:sldId id="260" r:id="rId7"/>
    <p:sldId id="267" r:id="rId8"/>
    <p:sldId id="268" r:id="rId9"/>
    <p:sldId id="263" r:id="rId10"/>
    <p:sldId id="264" r:id="rId11"/>
    <p:sldId id="262" r:id="rId12"/>
    <p:sldId id="265" r:id="rId13"/>
    <p:sldId id="259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1467"/>
    <a:srgbClr val="FF3300"/>
    <a:srgbClr val="006600"/>
    <a:srgbClr val="333300"/>
    <a:srgbClr val="F55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B19910-A412-4BAC-95EB-2798D0371086}" type="doc">
      <dgm:prSet loTypeId="urn:microsoft.com/office/officeart/2005/8/layout/cycle2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D"/>
        </a:p>
      </dgm:t>
    </dgm:pt>
    <dgm:pt modelId="{2B0107C3-5853-418A-A189-CADDD31C1534}">
      <dgm:prSet phldrT="[Text]"/>
      <dgm:spPr>
        <a:solidFill>
          <a:srgbClr val="006600"/>
        </a:solidFill>
      </dgm:spPr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B1B2A03A-B587-497C-A96D-43E9FDBAECCD}" type="parTrans" cxnId="{DB6F1C96-D0B8-4B6B-B2CD-FEF591E55476}">
      <dgm:prSet/>
      <dgm:spPr/>
      <dgm:t>
        <a:bodyPr/>
        <a:lstStyle/>
        <a:p>
          <a:endParaRPr lang="en-ID"/>
        </a:p>
      </dgm:t>
    </dgm:pt>
    <dgm:pt modelId="{BCF967FB-CAFA-4C66-B896-E3C960D8E873}" type="sibTrans" cxnId="{DB6F1C96-D0B8-4B6B-B2CD-FEF591E55476}">
      <dgm:prSet/>
      <dgm:spPr/>
      <dgm:t>
        <a:bodyPr/>
        <a:lstStyle/>
        <a:p>
          <a:endParaRPr lang="en-ID"/>
        </a:p>
      </dgm:t>
    </dgm:pt>
    <dgm:pt modelId="{F0131953-2031-49A8-A8C4-2518F819AA70}">
      <dgm:prSet phldrT="[Text]"/>
      <dgm:spPr>
        <a:solidFill>
          <a:srgbClr val="FF3300"/>
        </a:solidFill>
      </dgm:spPr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06F9D447-7870-48F8-9CD2-8E6EC4613559}" type="parTrans" cxnId="{F742F7D4-F0FE-4FAA-9CE4-59A7546DBBC9}">
      <dgm:prSet/>
      <dgm:spPr/>
      <dgm:t>
        <a:bodyPr/>
        <a:lstStyle/>
        <a:p>
          <a:endParaRPr lang="en-ID"/>
        </a:p>
      </dgm:t>
    </dgm:pt>
    <dgm:pt modelId="{26E5E57D-D3DA-4155-80C3-02FD5A2658F0}" type="sibTrans" cxnId="{F742F7D4-F0FE-4FAA-9CE4-59A7546DBBC9}">
      <dgm:prSet/>
      <dgm:spPr/>
      <dgm:t>
        <a:bodyPr/>
        <a:lstStyle/>
        <a:p>
          <a:endParaRPr lang="en-ID"/>
        </a:p>
      </dgm:t>
    </dgm:pt>
    <dgm:pt modelId="{4564714F-48DD-4BEB-A4D5-4EFAFBD51A31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D809EEAE-DA2C-4E36-A8E6-0BC6C430D466}" type="parTrans" cxnId="{B6F4533D-383C-473C-B546-5A9511178324}">
      <dgm:prSet/>
      <dgm:spPr/>
      <dgm:t>
        <a:bodyPr/>
        <a:lstStyle/>
        <a:p>
          <a:endParaRPr lang="en-ID"/>
        </a:p>
      </dgm:t>
    </dgm:pt>
    <dgm:pt modelId="{DDC8C587-E80D-4E19-BC88-C79CDB9D797D}" type="sibTrans" cxnId="{B6F4533D-383C-473C-B546-5A9511178324}">
      <dgm:prSet/>
      <dgm:spPr/>
      <dgm:t>
        <a:bodyPr/>
        <a:lstStyle/>
        <a:p>
          <a:endParaRPr lang="en-ID"/>
        </a:p>
      </dgm:t>
    </dgm:pt>
    <dgm:pt modelId="{64C01032-7867-443A-A132-03AD2D95833A}">
      <dgm:prSet phldrT="[Text]"/>
      <dgm:spPr>
        <a:solidFill>
          <a:schemeClr val="accent4">
            <a:lumMod val="50000"/>
          </a:schemeClr>
        </a:solidFill>
      </dgm:spPr>
      <dgm:t>
        <a:bodyPr/>
        <a:lstStyle/>
        <a:p>
          <a:r>
            <a:rPr lang="en-US" dirty="0"/>
            <a:t> </a:t>
          </a:r>
          <a:endParaRPr lang="en-ID" dirty="0"/>
        </a:p>
      </dgm:t>
    </dgm:pt>
    <dgm:pt modelId="{C857C95A-C30D-46C0-BAD0-4041DB06B667}" type="sibTrans" cxnId="{C9F5537E-1A1D-4252-869F-2C9E129E5BF0}">
      <dgm:prSet/>
      <dgm:spPr/>
      <dgm:t>
        <a:bodyPr/>
        <a:lstStyle/>
        <a:p>
          <a:endParaRPr lang="en-ID"/>
        </a:p>
      </dgm:t>
    </dgm:pt>
    <dgm:pt modelId="{F0037748-2013-4BFB-A392-1BA722F3EDEB}" type="parTrans" cxnId="{C9F5537E-1A1D-4252-869F-2C9E129E5BF0}">
      <dgm:prSet/>
      <dgm:spPr/>
      <dgm:t>
        <a:bodyPr/>
        <a:lstStyle/>
        <a:p>
          <a:endParaRPr lang="en-ID"/>
        </a:p>
      </dgm:t>
    </dgm:pt>
    <dgm:pt modelId="{38ED6DFA-A5D1-4F01-AD5D-058E53302A9A}" type="pres">
      <dgm:prSet presAssocID="{0BB19910-A412-4BAC-95EB-2798D0371086}" presName="cycle" presStyleCnt="0">
        <dgm:presLayoutVars>
          <dgm:dir/>
          <dgm:resizeHandles val="exact"/>
        </dgm:presLayoutVars>
      </dgm:prSet>
      <dgm:spPr/>
    </dgm:pt>
    <dgm:pt modelId="{ED0F9EED-51EC-46A0-873E-F0A72505930B}" type="pres">
      <dgm:prSet presAssocID="{64C01032-7867-443A-A132-03AD2D95833A}" presName="node" presStyleLbl="node1" presStyleIdx="0" presStyleCnt="4">
        <dgm:presLayoutVars>
          <dgm:bulletEnabled val="1"/>
        </dgm:presLayoutVars>
      </dgm:prSet>
      <dgm:spPr/>
    </dgm:pt>
    <dgm:pt modelId="{067F9A3A-2440-4A59-9C31-C61AD36FFEF4}" type="pres">
      <dgm:prSet presAssocID="{C857C95A-C30D-46C0-BAD0-4041DB06B667}" presName="sibTrans" presStyleLbl="sibTrans2D1" presStyleIdx="0" presStyleCnt="4"/>
      <dgm:spPr/>
    </dgm:pt>
    <dgm:pt modelId="{1CDD5B37-4A4E-40BA-ACB7-29C6A5ADFE38}" type="pres">
      <dgm:prSet presAssocID="{C857C95A-C30D-46C0-BAD0-4041DB06B667}" presName="connectorText" presStyleLbl="sibTrans2D1" presStyleIdx="0" presStyleCnt="4"/>
      <dgm:spPr/>
    </dgm:pt>
    <dgm:pt modelId="{51F0699D-4589-48E8-9526-8F13BF82E813}" type="pres">
      <dgm:prSet presAssocID="{2B0107C3-5853-418A-A189-CADDD31C1534}" presName="node" presStyleLbl="node1" presStyleIdx="1" presStyleCnt="4">
        <dgm:presLayoutVars>
          <dgm:bulletEnabled val="1"/>
        </dgm:presLayoutVars>
      </dgm:prSet>
      <dgm:spPr/>
    </dgm:pt>
    <dgm:pt modelId="{06E75C5F-08AD-4D63-BDBC-8C1B403F16A7}" type="pres">
      <dgm:prSet presAssocID="{BCF967FB-CAFA-4C66-B896-E3C960D8E873}" presName="sibTrans" presStyleLbl="sibTrans2D1" presStyleIdx="1" presStyleCnt="4"/>
      <dgm:spPr/>
    </dgm:pt>
    <dgm:pt modelId="{31680A8B-EB15-47A2-8128-16A2538B093B}" type="pres">
      <dgm:prSet presAssocID="{BCF967FB-CAFA-4C66-B896-E3C960D8E873}" presName="connectorText" presStyleLbl="sibTrans2D1" presStyleIdx="1" presStyleCnt="4"/>
      <dgm:spPr/>
    </dgm:pt>
    <dgm:pt modelId="{5C786B97-6AE1-42FC-A51C-CDA1C3A59118}" type="pres">
      <dgm:prSet presAssocID="{F0131953-2031-49A8-A8C4-2518F819AA70}" presName="node" presStyleLbl="node1" presStyleIdx="2" presStyleCnt="4">
        <dgm:presLayoutVars>
          <dgm:bulletEnabled val="1"/>
        </dgm:presLayoutVars>
      </dgm:prSet>
      <dgm:spPr/>
    </dgm:pt>
    <dgm:pt modelId="{29F02FD9-E20D-4241-AC14-63856ABBB268}" type="pres">
      <dgm:prSet presAssocID="{26E5E57D-D3DA-4155-80C3-02FD5A2658F0}" presName="sibTrans" presStyleLbl="sibTrans2D1" presStyleIdx="2" presStyleCnt="4"/>
      <dgm:spPr/>
    </dgm:pt>
    <dgm:pt modelId="{09F6EA0F-E727-4E10-BE68-4BB0C43F0CDD}" type="pres">
      <dgm:prSet presAssocID="{26E5E57D-D3DA-4155-80C3-02FD5A2658F0}" presName="connectorText" presStyleLbl="sibTrans2D1" presStyleIdx="2" presStyleCnt="4"/>
      <dgm:spPr/>
    </dgm:pt>
    <dgm:pt modelId="{84700A14-287E-42FA-A67D-8C1F12094258}" type="pres">
      <dgm:prSet presAssocID="{4564714F-48DD-4BEB-A4D5-4EFAFBD51A31}" presName="node" presStyleLbl="node1" presStyleIdx="3" presStyleCnt="4">
        <dgm:presLayoutVars>
          <dgm:bulletEnabled val="1"/>
        </dgm:presLayoutVars>
      </dgm:prSet>
      <dgm:spPr/>
    </dgm:pt>
    <dgm:pt modelId="{75FF2084-E1D2-48B3-8F09-B00B5EC1B1E3}" type="pres">
      <dgm:prSet presAssocID="{DDC8C587-E80D-4E19-BC88-C79CDB9D797D}" presName="sibTrans" presStyleLbl="sibTrans2D1" presStyleIdx="3" presStyleCnt="4"/>
      <dgm:spPr/>
    </dgm:pt>
    <dgm:pt modelId="{DAE7D55E-D2BB-4880-A444-BB40ADD152EF}" type="pres">
      <dgm:prSet presAssocID="{DDC8C587-E80D-4E19-BC88-C79CDB9D797D}" presName="connectorText" presStyleLbl="sibTrans2D1" presStyleIdx="3" presStyleCnt="4"/>
      <dgm:spPr/>
    </dgm:pt>
  </dgm:ptLst>
  <dgm:cxnLst>
    <dgm:cxn modelId="{2D66D306-8C88-4B2E-A796-978BAC6C5EF9}" type="presOf" srcId="{C857C95A-C30D-46C0-BAD0-4041DB06B667}" destId="{1CDD5B37-4A4E-40BA-ACB7-29C6A5ADFE38}" srcOrd="1" destOrd="0" presId="urn:microsoft.com/office/officeart/2005/8/layout/cycle2"/>
    <dgm:cxn modelId="{CB615B12-8397-43A4-9ED7-2ECBE280ED40}" type="presOf" srcId="{BCF967FB-CAFA-4C66-B896-E3C960D8E873}" destId="{06E75C5F-08AD-4D63-BDBC-8C1B403F16A7}" srcOrd="0" destOrd="0" presId="urn:microsoft.com/office/officeart/2005/8/layout/cycle2"/>
    <dgm:cxn modelId="{D7570023-7AB0-4B04-8EEF-A74DAE2DACC7}" type="presOf" srcId="{2B0107C3-5853-418A-A189-CADDD31C1534}" destId="{51F0699D-4589-48E8-9526-8F13BF82E813}" srcOrd="0" destOrd="0" presId="urn:microsoft.com/office/officeart/2005/8/layout/cycle2"/>
    <dgm:cxn modelId="{98C7572B-A3A5-4D54-97FB-4462F2425DEE}" type="presOf" srcId="{4564714F-48DD-4BEB-A4D5-4EFAFBD51A31}" destId="{84700A14-287E-42FA-A67D-8C1F12094258}" srcOrd="0" destOrd="0" presId="urn:microsoft.com/office/officeart/2005/8/layout/cycle2"/>
    <dgm:cxn modelId="{B6F4533D-383C-473C-B546-5A9511178324}" srcId="{0BB19910-A412-4BAC-95EB-2798D0371086}" destId="{4564714F-48DD-4BEB-A4D5-4EFAFBD51A31}" srcOrd="3" destOrd="0" parTransId="{D809EEAE-DA2C-4E36-A8E6-0BC6C430D466}" sibTransId="{DDC8C587-E80D-4E19-BC88-C79CDB9D797D}"/>
    <dgm:cxn modelId="{9D4A0E6B-F965-44F2-895F-C441CC794F18}" type="presOf" srcId="{BCF967FB-CAFA-4C66-B896-E3C960D8E873}" destId="{31680A8B-EB15-47A2-8128-16A2538B093B}" srcOrd="1" destOrd="0" presId="urn:microsoft.com/office/officeart/2005/8/layout/cycle2"/>
    <dgm:cxn modelId="{D033854C-E8FB-4FC5-93D0-5622E1F4ED05}" type="presOf" srcId="{26E5E57D-D3DA-4155-80C3-02FD5A2658F0}" destId="{29F02FD9-E20D-4241-AC14-63856ABBB268}" srcOrd="0" destOrd="0" presId="urn:microsoft.com/office/officeart/2005/8/layout/cycle2"/>
    <dgm:cxn modelId="{57765D70-C95C-4270-B819-CA380A14696A}" type="presOf" srcId="{0BB19910-A412-4BAC-95EB-2798D0371086}" destId="{38ED6DFA-A5D1-4F01-AD5D-058E53302A9A}" srcOrd="0" destOrd="0" presId="urn:microsoft.com/office/officeart/2005/8/layout/cycle2"/>
    <dgm:cxn modelId="{E08E5F55-7E5D-4F20-AD73-B004FF5B415C}" type="presOf" srcId="{C857C95A-C30D-46C0-BAD0-4041DB06B667}" destId="{067F9A3A-2440-4A59-9C31-C61AD36FFEF4}" srcOrd="0" destOrd="0" presId="urn:microsoft.com/office/officeart/2005/8/layout/cycle2"/>
    <dgm:cxn modelId="{C9F5537E-1A1D-4252-869F-2C9E129E5BF0}" srcId="{0BB19910-A412-4BAC-95EB-2798D0371086}" destId="{64C01032-7867-443A-A132-03AD2D95833A}" srcOrd="0" destOrd="0" parTransId="{F0037748-2013-4BFB-A392-1BA722F3EDEB}" sibTransId="{C857C95A-C30D-46C0-BAD0-4041DB06B667}"/>
    <dgm:cxn modelId="{7ABFED7F-66A0-4A33-8AB1-8A723405149F}" type="presOf" srcId="{64C01032-7867-443A-A132-03AD2D95833A}" destId="{ED0F9EED-51EC-46A0-873E-F0A72505930B}" srcOrd="0" destOrd="0" presId="urn:microsoft.com/office/officeart/2005/8/layout/cycle2"/>
    <dgm:cxn modelId="{3F9F6F83-2A67-46F5-BC72-6B528823BAC0}" type="presOf" srcId="{DDC8C587-E80D-4E19-BC88-C79CDB9D797D}" destId="{DAE7D55E-D2BB-4880-A444-BB40ADD152EF}" srcOrd="1" destOrd="0" presId="urn:microsoft.com/office/officeart/2005/8/layout/cycle2"/>
    <dgm:cxn modelId="{DB6F1C96-D0B8-4B6B-B2CD-FEF591E55476}" srcId="{0BB19910-A412-4BAC-95EB-2798D0371086}" destId="{2B0107C3-5853-418A-A189-CADDD31C1534}" srcOrd="1" destOrd="0" parTransId="{B1B2A03A-B587-497C-A96D-43E9FDBAECCD}" sibTransId="{BCF967FB-CAFA-4C66-B896-E3C960D8E873}"/>
    <dgm:cxn modelId="{8A7D2ECB-9F1A-4759-948A-EA1B10D9FA5B}" type="presOf" srcId="{F0131953-2031-49A8-A8C4-2518F819AA70}" destId="{5C786B97-6AE1-42FC-A51C-CDA1C3A59118}" srcOrd="0" destOrd="0" presId="urn:microsoft.com/office/officeart/2005/8/layout/cycle2"/>
    <dgm:cxn modelId="{F742F7D4-F0FE-4FAA-9CE4-59A7546DBBC9}" srcId="{0BB19910-A412-4BAC-95EB-2798D0371086}" destId="{F0131953-2031-49A8-A8C4-2518F819AA70}" srcOrd="2" destOrd="0" parTransId="{06F9D447-7870-48F8-9CD2-8E6EC4613559}" sibTransId="{26E5E57D-D3DA-4155-80C3-02FD5A2658F0}"/>
    <dgm:cxn modelId="{04CCF6F8-86DA-40DE-8106-F5FB88C87D7A}" type="presOf" srcId="{26E5E57D-D3DA-4155-80C3-02FD5A2658F0}" destId="{09F6EA0F-E727-4E10-BE68-4BB0C43F0CDD}" srcOrd="1" destOrd="0" presId="urn:microsoft.com/office/officeart/2005/8/layout/cycle2"/>
    <dgm:cxn modelId="{3FBE4FFC-6E90-4737-9D58-3DF4C4D295F6}" type="presOf" srcId="{DDC8C587-E80D-4E19-BC88-C79CDB9D797D}" destId="{75FF2084-E1D2-48B3-8F09-B00B5EC1B1E3}" srcOrd="0" destOrd="0" presId="urn:microsoft.com/office/officeart/2005/8/layout/cycle2"/>
    <dgm:cxn modelId="{5F5E6CD1-14E5-4A1D-818D-A1778F5B48F9}" type="presParOf" srcId="{38ED6DFA-A5D1-4F01-AD5D-058E53302A9A}" destId="{ED0F9EED-51EC-46A0-873E-F0A72505930B}" srcOrd="0" destOrd="0" presId="urn:microsoft.com/office/officeart/2005/8/layout/cycle2"/>
    <dgm:cxn modelId="{F6A04D24-B3A6-4D6B-A513-3D68CDE24A57}" type="presParOf" srcId="{38ED6DFA-A5D1-4F01-AD5D-058E53302A9A}" destId="{067F9A3A-2440-4A59-9C31-C61AD36FFEF4}" srcOrd="1" destOrd="0" presId="urn:microsoft.com/office/officeart/2005/8/layout/cycle2"/>
    <dgm:cxn modelId="{6CEE12DB-8B55-4EB9-867B-D392843C2149}" type="presParOf" srcId="{067F9A3A-2440-4A59-9C31-C61AD36FFEF4}" destId="{1CDD5B37-4A4E-40BA-ACB7-29C6A5ADFE38}" srcOrd="0" destOrd="0" presId="urn:microsoft.com/office/officeart/2005/8/layout/cycle2"/>
    <dgm:cxn modelId="{C97EE611-9FE1-4E25-9B12-306CCE2B8A25}" type="presParOf" srcId="{38ED6DFA-A5D1-4F01-AD5D-058E53302A9A}" destId="{51F0699D-4589-48E8-9526-8F13BF82E813}" srcOrd="2" destOrd="0" presId="urn:microsoft.com/office/officeart/2005/8/layout/cycle2"/>
    <dgm:cxn modelId="{4E8F721D-B630-4618-BDCF-B2BA0275E797}" type="presParOf" srcId="{38ED6DFA-A5D1-4F01-AD5D-058E53302A9A}" destId="{06E75C5F-08AD-4D63-BDBC-8C1B403F16A7}" srcOrd="3" destOrd="0" presId="urn:microsoft.com/office/officeart/2005/8/layout/cycle2"/>
    <dgm:cxn modelId="{13169A64-B2FA-403F-A4C2-D301271749BD}" type="presParOf" srcId="{06E75C5F-08AD-4D63-BDBC-8C1B403F16A7}" destId="{31680A8B-EB15-47A2-8128-16A2538B093B}" srcOrd="0" destOrd="0" presId="urn:microsoft.com/office/officeart/2005/8/layout/cycle2"/>
    <dgm:cxn modelId="{414CC025-4254-45A6-B693-6CE4E10B6603}" type="presParOf" srcId="{38ED6DFA-A5D1-4F01-AD5D-058E53302A9A}" destId="{5C786B97-6AE1-42FC-A51C-CDA1C3A59118}" srcOrd="4" destOrd="0" presId="urn:microsoft.com/office/officeart/2005/8/layout/cycle2"/>
    <dgm:cxn modelId="{43179D98-5B82-436C-A02B-D42DD6D406C1}" type="presParOf" srcId="{38ED6DFA-A5D1-4F01-AD5D-058E53302A9A}" destId="{29F02FD9-E20D-4241-AC14-63856ABBB268}" srcOrd="5" destOrd="0" presId="urn:microsoft.com/office/officeart/2005/8/layout/cycle2"/>
    <dgm:cxn modelId="{BD8680D0-5FA6-4CB9-B2CE-4CB5AC181927}" type="presParOf" srcId="{29F02FD9-E20D-4241-AC14-63856ABBB268}" destId="{09F6EA0F-E727-4E10-BE68-4BB0C43F0CDD}" srcOrd="0" destOrd="0" presId="urn:microsoft.com/office/officeart/2005/8/layout/cycle2"/>
    <dgm:cxn modelId="{78BEC9A6-A08B-4681-997A-573B8FCCDC9A}" type="presParOf" srcId="{38ED6DFA-A5D1-4F01-AD5D-058E53302A9A}" destId="{84700A14-287E-42FA-A67D-8C1F12094258}" srcOrd="6" destOrd="0" presId="urn:microsoft.com/office/officeart/2005/8/layout/cycle2"/>
    <dgm:cxn modelId="{631D3F7C-184B-4BBB-85CF-6EB4C8F6760B}" type="presParOf" srcId="{38ED6DFA-A5D1-4F01-AD5D-058E53302A9A}" destId="{75FF2084-E1D2-48B3-8F09-B00B5EC1B1E3}" srcOrd="7" destOrd="0" presId="urn:microsoft.com/office/officeart/2005/8/layout/cycle2"/>
    <dgm:cxn modelId="{3965631D-F1C7-4F38-B3C2-6521A3EA45F7}" type="presParOf" srcId="{75FF2084-E1D2-48B3-8F09-B00B5EC1B1E3}" destId="{DAE7D55E-D2BB-4880-A444-BB40ADD152E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0F9EED-51EC-46A0-873E-F0A72505930B}">
      <dsp:nvSpPr>
        <dsp:cNvPr id="0" name=""/>
        <dsp:cNvSpPr/>
      </dsp:nvSpPr>
      <dsp:spPr>
        <a:xfrm>
          <a:off x="3085860" y="1392"/>
          <a:ext cx="1674141" cy="1674141"/>
        </a:xfrm>
        <a:prstGeom prst="ellipse">
          <a:avLst/>
        </a:prstGeom>
        <a:solidFill>
          <a:schemeClr val="accent4">
            <a:lumMod val="5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  <a:endParaRPr lang="en-ID" sz="6500" kern="1200" dirty="0"/>
        </a:p>
      </dsp:txBody>
      <dsp:txXfrm>
        <a:off x="3331032" y="246564"/>
        <a:ext cx="1183797" cy="1183797"/>
      </dsp:txXfrm>
    </dsp:sp>
    <dsp:sp modelId="{067F9A3A-2440-4A59-9C31-C61AD36FFEF4}">
      <dsp:nvSpPr>
        <dsp:cNvPr id="0" name=""/>
        <dsp:cNvSpPr/>
      </dsp:nvSpPr>
      <dsp:spPr>
        <a:xfrm rot="2700000">
          <a:off x="4580200" y="1435468"/>
          <a:ext cx="444494" cy="5650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2400" kern="1200"/>
        </a:p>
      </dsp:txBody>
      <dsp:txXfrm>
        <a:off x="4599728" y="1501326"/>
        <a:ext cx="311146" cy="339014"/>
      </dsp:txXfrm>
    </dsp:sp>
    <dsp:sp modelId="{51F0699D-4589-48E8-9526-8F13BF82E813}">
      <dsp:nvSpPr>
        <dsp:cNvPr id="0" name=""/>
        <dsp:cNvSpPr/>
      </dsp:nvSpPr>
      <dsp:spPr>
        <a:xfrm>
          <a:off x="4862684" y="1778216"/>
          <a:ext cx="1674141" cy="1674141"/>
        </a:xfrm>
        <a:prstGeom prst="ellipse">
          <a:avLst/>
        </a:prstGeom>
        <a:solidFill>
          <a:srgbClr val="0066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  <a:endParaRPr lang="en-ID" sz="6500" kern="1200" dirty="0"/>
        </a:p>
      </dsp:txBody>
      <dsp:txXfrm>
        <a:off x="5107856" y="2023388"/>
        <a:ext cx="1183797" cy="1183797"/>
      </dsp:txXfrm>
    </dsp:sp>
    <dsp:sp modelId="{06E75C5F-08AD-4D63-BDBC-8C1B403F16A7}">
      <dsp:nvSpPr>
        <dsp:cNvPr id="0" name=""/>
        <dsp:cNvSpPr/>
      </dsp:nvSpPr>
      <dsp:spPr>
        <a:xfrm rot="8100000">
          <a:off x="4597991" y="3212292"/>
          <a:ext cx="444494" cy="5650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2400" kern="1200"/>
        </a:p>
      </dsp:txBody>
      <dsp:txXfrm rot="10800000">
        <a:off x="4711811" y="3278150"/>
        <a:ext cx="311146" cy="339014"/>
      </dsp:txXfrm>
    </dsp:sp>
    <dsp:sp modelId="{5C786B97-6AE1-42FC-A51C-CDA1C3A59118}">
      <dsp:nvSpPr>
        <dsp:cNvPr id="0" name=""/>
        <dsp:cNvSpPr/>
      </dsp:nvSpPr>
      <dsp:spPr>
        <a:xfrm>
          <a:off x="3085860" y="3555041"/>
          <a:ext cx="1674141" cy="1674141"/>
        </a:xfrm>
        <a:prstGeom prst="ellipse">
          <a:avLst/>
        </a:prstGeom>
        <a:solidFill>
          <a:srgbClr val="FF33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  <a:endParaRPr lang="en-ID" sz="6500" kern="1200" dirty="0"/>
        </a:p>
      </dsp:txBody>
      <dsp:txXfrm>
        <a:off x="3331032" y="3800213"/>
        <a:ext cx="1183797" cy="1183797"/>
      </dsp:txXfrm>
    </dsp:sp>
    <dsp:sp modelId="{29F02FD9-E20D-4241-AC14-63856ABBB268}">
      <dsp:nvSpPr>
        <dsp:cNvPr id="0" name=""/>
        <dsp:cNvSpPr/>
      </dsp:nvSpPr>
      <dsp:spPr>
        <a:xfrm rot="13500000">
          <a:off x="2821167" y="3230083"/>
          <a:ext cx="444494" cy="5650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2400" kern="1200"/>
        </a:p>
      </dsp:txBody>
      <dsp:txXfrm rot="10800000">
        <a:off x="2934987" y="3390233"/>
        <a:ext cx="311146" cy="339014"/>
      </dsp:txXfrm>
    </dsp:sp>
    <dsp:sp modelId="{84700A14-287E-42FA-A67D-8C1F12094258}">
      <dsp:nvSpPr>
        <dsp:cNvPr id="0" name=""/>
        <dsp:cNvSpPr/>
      </dsp:nvSpPr>
      <dsp:spPr>
        <a:xfrm>
          <a:off x="1309035" y="1778216"/>
          <a:ext cx="1674141" cy="1674141"/>
        </a:xfrm>
        <a:prstGeom prst="ellipse">
          <a:avLst/>
        </a:prstGeom>
        <a:solidFill>
          <a:srgbClr val="0070C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  <a:endParaRPr lang="en-ID" sz="6500" kern="1200" dirty="0"/>
        </a:p>
      </dsp:txBody>
      <dsp:txXfrm>
        <a:off x="1554207" y="2023388"/>
        <a:ext cx="1183797" cy="1183797"/>
      </dsp:txXfrm>
    </dsp:sp>
    <dsp:sp modelId="{75FF2084-E1D2-48B3-8F09-B00B5EC1B1E3}">
      <dsp:nvSpPr>
        <dsp:cNvPr id="0" name=""/>
        <dsp:cNvSpPr/>
      </dsp:nvSpPr>
      <dsp:spPr>
        <a:xfrm rot="18900000">
          <a:off x="2803376" y="1453259"/>
          <a:ext cx="444494" cy="565022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D" sz="2400" kern="1200"/>
        </a:p>
      </dsp:txBody>
      <dsp:txXfrm>
        <a:off x="2822904" y="1613409"/>
        <a:ext cx="311146" cy="339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4/8/2022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098414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95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03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05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554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804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13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59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791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4/8/2022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7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4/8/2022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25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esitdc.id/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3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8852D-180A-41B3-87D1-C9B0AA4D8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0096" y="1373456"/>
            <a:ext cx="9144000" cy="1491631"/>
          </a:xfrm>
        </p:spPr>
        <p:txBody>
          <a:bodyPr>
            <a:noAutofit/>
          </a:bodyPr>
          <a:lstStyle/>
          <a:p>
            <a:pPr algn="ctr"/>
            <a:r>
              <a:rPr lang="en-US" sz="4500" dirty="0">
                <a:solidFill>
                  <a:schemeClr val="bg1"/>
                </a:solidFill>
              </a:rPr>
              <a:t>BACOD BOOTCAMP </a:t>
            </a:r>
            <a:br>
              <a:rPr lang="en-US" sz="4500" dirty="0">
                <a:solidFill>
                  <a:schemeClr val="bg1"/>
                </a:solidFill>
              </a:rPr>
            </a:br>
            <a:r>
              <a:rPr lang="en-US" sz="4500" dirty="0">
                <a:solidFill>
                  <a:schemeClr val="bg1"/>
                </a:solidFill>
              </a:rPr>
              <a:t>SEASON 1</a:t>
            </a:r>
            <a:endParaRPr lang="en-ID" sz="45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A0065-1D61-4F25-B515-F55554001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3009535"/>
            <a:ext cx="9144000" cy="3127248"/>
          </a:xfrm>
        </p:spPr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B1DCC8-D413-4AF7-A72C-6A14155634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6" b="23568"/>
          <a:stretch/>
        </p:blipFill>
        <p:spPr>
          <a:xfrm>
            <a:off x="958318" y="3298431"/>
            <a:ext cx="1795865" cy="1782901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8AACF5-2DD9-47E3-A3A2-F7C0B8A4A2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65" t="10517" r="15091" b="46666"/>
          <a:stretch/>
        </p:blipFill>
        <p:spPr>
          <a:xfrm>
            <a:off x="3587793" y="3298430"/>
            <a:ext cx="1806361" cy="1782901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3B6BBA-5DBB-4160-939D-71D3AA0A89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313" r="1078" b="20532"/>
          <a:stretch/>
        </p:blipFill>
        <p:spPr>
          <a:xfrm>
            <a:off x="6227764" y="3298431"/>
            <a:ext cx="1809205" cy="178290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FA7AAF-3CEE-44CD-9446-74818E3F599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735" y="3274970"/>
            <a:ext cx="1806361" cy="1806361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31BDDE-ADFB-437C-BDDC-877996424035}"/>
              </a:ext>
            </a:extLst>
          </p:cNvPr>
          <p:cNvSpPr txBox="1"/>
          <p:nvPr/>
        </p:nvSpPr>
        <p:spPr>
          <a:xfrm>
            <a:off x="958317" y="5409002"/>
            <a:ext cx="1795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rial Black" panose="020B0A04020102020204" pitchFamily="34" charset="0"/>
              </a:rPr>
              <a:t>Teguh</a:t>
            </a:r>
            <a:endParaRPr lang="en-ID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956297-A3C6-40EB-9788-CE413FE82627}"/>
              </a:ext>
            </a:extLst>
          </p:cNvPr>
          <p:cNvSpPr txBox="1"/>
          <p:nvPr/>
        </p:nvSpPr>
        <p:spPr>
          <a:xfrm>
            <a:off x="946125" y="5865152"/>
            <a:ext cx="1795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Agency FB" panose="020B0503020202020204" pitchFamily="34" charset="0"/>
              </a:rPr>
              <a:t>Fullstack</a:t>
            </a:r>
            <a:r>
              <a:rPr lang="en-US" sz="2000" dirty="0">
                <a:solidFill>
                  <a:schemeClr val="bg1"/>
                </a:solidFill>
                <a:latin typeface="Agency FB" panose="020B0503020202020204" pitchFamily="34" charset="0"/>
              </a:rPr>
              <a:t> Developer</a:t>
            </a:r>
            <a:endParaRPr lang="en-ID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6B7E51-95A5-4D21-95D1-C299CFB29AC2}"/>
              </a:ext>
            </a:extLst>
          </p:cNvPr>
          <p:cNvSpPr txBox="1"/>
          <p:nvPr/>
        </p:nvSpPr>
        <p:spPr>
          <a:xfrm>
            <a:off x="3599985" y="5409002"/>
            <a:ext cx="1795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Arial Black" panose="020B0A04020102020204" pitchFamily="34" charset="0"/>
              </a:rPr>
              <a:t>Icksan</a:t>
            </a:r>
            <a:endParaRPr lang="en-ID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7958305-A306-41B9-AF8D-CEA15BBC2F95}"/>
              </a:ext>
            </a:extLst>
          </p:cNvPr>
          <p:cNvSpPr txBox="1"/>
          <p:nvPr/>
        </p:nvSpPr>
        <p:spPr>
          <a:xfrm>
            <a:off x="3587793" y="5865152"/>
            <a:ext cx="1795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gency FB" panose="020B0503020202020204" pitchFamily="34" charset="0"/>
              </a:rPr>
              <a:t>Mobile Developer</a:t>
            </a:r>
            <a:endParaRPr lang="en-ID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E904DE-D2C4-4725-A215-487361BE4775}"/>
              </a:ext>
            </a:extLst>
          </p:cNvPr>
          <p:cNvSpPr txBox="1"/>
          <p:nvPr/>
        </p:nvSpPr>
        <p:spPr>
          <a:xfrm>
            <a:off x="6253845" y="5409002"/>
            <a:ext cx="1795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Arial Black" panose="020B0A04020102020204" pitchFamily="34" charset="0"/>
              </a:rPr>
              <a:t>Hotma</a:t>
            </a:r>
            <a:endParaRPr lang="en-ID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32D548-64C4-4183-961D-E22C715D3A03}"/>
              </a:ext>
            </a:extLst>
          </p:cNvPr>
          <p:cNvSpPr txBox="1"/>
          <p:nvPr/>
        </p:nvSpPr>
        <p:spPr>
          <a:xfrm>
            <a:off x="6241653" y="5865152"/>
            <a:ext cx="1795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Agency FB" panose="020B0503020202020204" pitchFamily="34" charset="0"/>
              </a:rPr>
              <a:t>Front End Developer</a:t>
            </a:r>
            <a:endParaRPr lang="en-ID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F3ABE1-31E4-498D-8D3A-859713873CD8}"/>
              </a:ext>
            </a:extLst>
          </p:cNvPr>
          <p:cNvSpPr txBox="1"/>
          <p:nvPr/>
        </p:nvSpPr>
        <p:spPr>
          <a:xfrm>
            <a:off x="8883321" y="5409002"/>
            <a:ext cx="17958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Arial Black" panose="020B0A04020102020204" pitchFamily="34" charset="0"/>
              </a:rPr>
              <a:t>Restu</a:t>
            </a:r>
            <a:endParaRPr lang="en-ID" sz="2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FC3EC4-A861-4006-ACD3-B290175DDB8C}"/>
              </a:ext>
            </a:extLst>
          </p:cNvPr>
          <p:cNvSpPr txBox="1"/>
          <p:nvPr/>
        </p:nvSpPr>
        <p:spPr>
          <a:xfrm>
            <a:off x="8871129" y="5865152"/>
            <a:ext cx="1795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Agency FB" panose="020B0503020202020204" pitchFamily="34" charset="0"/>
              </a:rPr>
              <a:t>Fullstack</a:t>
            </a:r>
            <a:r>
              <a:rPr lang="en-US" sz="2000" dirty="0">
                <a:solidFill>
                  <a:schemeClr val="bg1"/>
                </a:solidFill>
                <a:latin typeface="Agency FB" panose="020B0503020202020204" pitchFamily="34" charset="0"/>
              </a:rPr>
              <a:t> Developer</a:t>
            </a:r>
            <a:endParaRPr lang="en-ID" sz="20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57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5E912-680C-458D-A21B-52EB5D638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901" y="851301"/>
            <a:ext cx="4994030" cy="92415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HOTMA ROGANDA SILAEN</a:t>
            </a:r>
            <a:b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Front End Developer at</a:t>
            </a: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endParaRPr lang="en-ID" sz="40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F91503-FC1E-49E6-91BA-C99999065B69}"/>
              </a:ext>
            </a:extLst>
          </p:cNvPr>
          <p:cNvSpPr txBox="1"/>
          <p:nvPr/>
        </p:nvSpPr>
        <p:spPr>
          <a:xfrm>
            <a:off x="5659901" y="1775460"/>
            <a:ext cx="327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One By One</a:t>
            </a:r>
            <a:endParaRPr lang="en-ID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646BA2-7CCB-4F60-A7F4-630A78E9C0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313" r="1078" b="20532"/>
          <a:stretch/>
        </p:blipFill>
        <p:spPr>
          <a:xfrm>
            <a:off x="826496" y="1471414"/>
            <a:ext cx="3972932" cy="391517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6DA5A41-EC4C-494E-89CF-5EDFDADACA40}"/>
              </a:ext>
            </a:extLst>
          </p:cNvPr>
          <p:cNvCxnSpPr/>
          <p:nvPr/>
        </p:nvCxnSpPr>
        <p:spPr>
          <a:xfrm>
            <a:off x="5659901" y="3232052"/>
            <a:ext cx="5692727" cy="0"/>
          </a:xfrm>
          <a:prstGeom prst="line">
            <a:avLst/>
          </a:prstGeom>
          <a:ln w="28575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Star: 7 Points 13">
            <a:extLst>
              <a:ext uri="{FF2B5EF4-FFF2-40B4-BE49-F238E27FC236}">
                <a16:creationId xmlns:a16="http://schemas.microsoft.com/office/drawing/2014/main" id="{39A98165-8E08-4F6D-86DB-D09FFE328890}"/>
              </a:ext>
            </a:extLst>
          </p:cNvPr>
          <p:cNvSpPr/>
          <p:nvPr/>
        </p:nvSpPr>
        <p:spPr>
          <a:xfrm>
            <a:off x="5596597" y="3065584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Star: 7 Points 14">
            <a:extLst>
              <a:ext uri="{FF2B5EF4-FFF2-40B4-BE49-F238E27FC236}">
                <a16:creationId xmlns:a16="http://schemas.microsoft.com/office/drawing/2014/main" id="{CFBB744D-F730-412A-8E43-0312BAF4C4C0}"/>
              </a:ext>
            </a:extLst>
          </p:cNvPr>
          <p:cNvSpPr/>
          <p:nvPr/>
        </p:nvSpPr>
        <p:spPr>
          <a:xfrm>
            <a:off x="6918960" y="3065556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Star: 7 Points 15">
            <a:extLst>
              <a:ext uri="{FF2B5EF4-FFF2-40B4-BE49-F238E27FC236}">
                <a16:creationId xmlns:a16="http://schemas.microsoft.com/office/drawing/2014/main" id="{1D300811-D6C2-428F-A78C-44811718E69D}"/>
              </a:ext>
            </a:extLst>
          </p:cNvPr>
          <p:cNvSpPr/>
          <p:nvPr/>
        </p:nvSpPr>
        <p:spPr>
          <a:xfrm>
            <a:off x="8311659" y="3046884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Star: 7 Points 16">
            <a:extLst>
              <a:ext uri="{FF2B5EF4-FFF2-40B4-BE49-F238E27FC236}">
                <a16:creationId xmlns:a16="http://schemas.microsoft.com/office/drawing/2014/main" id="{04CEFC66-455A-4609-AA68-9405A08DCCE4}"/>
              </a:ext>
            </a:extLst>
          </p:cNvPr>
          <p:cNvSpPr/>
          <p:nvPr/>
        </p:nvSpPr>
        <p:spPr>
          <a:xfrm>
            <a:off x="9766492" y="3065556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B70A65-C705-4A75-9138-C49261347AA6}"/>
              </a:ext>
            </a:extLst>
          </p:cNvPr>
          <p:cNvSpPr txBox="1"/>
          <p:nvPr/>
        </p:nvSpPr>
        <p:spPr>
          <a:xfrm>
            <a:off x="4857164" y="3564988"/>
            <a:ext cx="18118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Dev</a:t>
            </a: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Amahs on Wheels</a:t>
            </a: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(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SIngapore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)</a:t>
            </a:r>
            <a:endParaRPr lang="en-ID" sz="11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9589EC-B5BD-4CD6-9FBC-18FBBE5C565F}"/>
              </a:ext>
            </a:extLst>
          </p:cNvPr>
          <p:cNvSpPr txBox="1"/>
          <p:nvPr/>
        </p:nvSpPr>
        <p:spPr>
          <a:xfrm>
            <a:off x="6218505" y="3564931"/>
            <a:ext cx="18118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Frontend Dev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Excalibyte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(China)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E2351A9-D2F1-47EE-91C2-A09EB0F5A6BF}"/>
              </a:ext>
            </a:extLst>
          </p:cNvPr>
          <p:cNvSpPr txBox="1"/>
          <p:nvPr/>
        </p:nvSpPr>
        <p:spPr>
          <a:xfrm>
            <a:off x="8913051" y="3564930"/>
            <a:ext cx="197885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Frontend Dev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eStore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(Melbourne)</a:t>
            </a:r>
            <a:endParaRPr lang="en-ID" sz="11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CE6BC6-6810-493D-9EF5-4D3301E9BE53}"/>
              </a:ext>
            </a:extLst>
          </p:cNvPr>
          <p:cNvSpPr txBox="1"/>
          <p:nvPr/>
        </p:nvSpPr>
        <p:spPr>
          <a:xfrm>
            <a:off x="7594207" y="3580097"/>
            <a:ext cx="18118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Frontend Dev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Microlistics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(Melbourne)</a:t>
            </a:r>
          </a:p>
        </p:txBody>
      </p:sp>
      <p:sp>
        <p:nvSpPr>
          <p:cNvPr id="22" name="Star: 7 Points 21">
            <a:extLst>
              <a:ext uri="{FF2B5EF4-FFF2-40B4-BE49-F238E27FC236}">
                <a16:creationId xmlns:a16="http://schemas.microsoft.com/office/drawing/2014/main" id="{D37C3D05-B8FE-4A76-B14F-2E4EAFBFC978}"/>
              </a:ext>
            </a:extLst>
          </p:cNvPr>
          <p:cNvSpPr/>
          <p:nvPr/>
        </p:nvSpPr>
        <p:spPr>
          <a:xfrm>
            <a:off x="11195537" y="3049041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347036-1618-47EC-8510-0F30AD014320}"/>
              </a:ext>
            </a:extLst>
          </p:cNvPr>
          <p:cNvSpPr txBox="1"/>
          <p:nvPr/>
        </p:nvSpPr>
        <p:spPr>
          <a:xfrm>
            <a:off x="10372577" y="3564930"/>
            <a:ext cx="197885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Mobile Dev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Yojee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(Singapore)</a:t>
            </a:r>
            <a:endParaRPr lang="en-ID" sz="11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310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5E912-680C-458D-A21B-52EB5D638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901" y="851301"/>
            <a:ext cx="4994030" cy="92415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TEGUH AGUNG PRABOWO</a:t>
            </a:r>
            <a:b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Developer at</a:t>
            </a: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endParaRPr lang="en-ID" sz="40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F91BF-4AB6-42A9-B9F6-E4092AB9FB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6" b="23568"/>
          <a:stretch/>
        </p:blipFill>
        <p:spPr>
          <a:xfrm>
            <a:off x="839374" y="1534522"/>
            <a:ext cx="3943642" cy="3915172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F91503-FC1E-49E6-91BA-C99999065B69}"/>
              </a:ext>
            </a:extLst>
          </p:cNvPr>
          <p:cNvSpPr txBox="1"/>
          <p:nvPr/>
        </p:nvSpPr>
        <p:spPr>
          <a:xfrm>
            <a:off x="5659901" y="1775460"/>
            <a:ext cx="327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enir Next LT Pro" panose="020B0504020202020204" pitchFamily="34" charset="0"/>
              </a:rPr>
              <a:t>PT Bank Rakyat Indonesia</a:t>
            </a:r>
            <a:endParaRPr lang="en-ID" dirty="0">
              <a:solidFill>
                <a:srgbClr val="FFC000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9A8D42-1546-462B-BE04-E9B09FDE5F80}"/>
              </a:ext>
            </a:extLst>
          </p:cNvPr>
          <p:cNvGrpSpPr/>
          <p:nvPr/>
        </p:nvGrpSpPr>
        <p:grpSpPr>
          <a:xfrm>
            <a:off x="7329371" y="2461288"/>
            <a:ext cx="4700748" cy="434758"/>
            <a:chOff x="5709344" y="2295639"/>
            <a:chExt cx="4700748" cy="434758"/>
          </a:xfrm>
        </p:grpSpPr>
        <p:pic>
          <p:nvPicPr>
            <p:cNvPr id="7170" name="Picture 2">
              <a:extLst>
                <a:ext uri="{FF2B5EF4-FFF2-40B4-BE49-F238E27FC236}">
                  <a16:creationId xmlns:a16="http://schemas.microsoft.com/office/drawing/2014/main" id="{C02A3916-AFA4-4B9A-9729-CB0B369433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9344" y="2295639"/>
              <a:ext cx="386656" cy="386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813210F-71BC-45C2-8BF8-EACBB524F784}"/>
                </a:ext>
              </a:extLst>
            </p:cNvPr>
            <p:cNvSpPr txBox="1"/>
            <p:nvPr/>
          </p:nvSpPr>
          <p:spPr>
            <a:xfrm>
              <a:off x="6217920" y="2330287"/>
              <a:ext cx="41921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Work Experience</a:t>
              </a:r>
              <a:endParaRPr lang="en-ID" sz="2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7BE2A68-5B5A-4A14-89D1-7DE7973E766A}"/>
              </a:ext>
            </a:extLst>
          </p:cNvPr>
          <p:cNvCxnSpPr/>
          <p:nvPr/>
        </p:nvCxnSpPr>
        <p:spPr>
          <a:xfrm>
            <a:off x="5659901" y="3232052"/>
            <a:ext cx="5692727" cy="0"/>
          </a:xfrm>
          <a:prstGeom prst="line">
            <a:avLst/>
          </a:prstGeom>
          <a:ln w="28575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4" name="Star: 7 Points 13">
            <a:extLst>
              <a:ext uri="{FF2B5EF4-FFF2-40B4-BE49-F238E27FC236}">
                <a16:creationId xmlns:a16="http://schemas.microsoft.com/office/drawing/2014/main" id="{7204ACB2-E8C9-43D7-952F-2BF7D8E3323D}"/>
              </a:ext>
            </a:extLst>
          </p:cNvPr>
          <p:cNvSpPr/>
          <p:nvPr/>
        </p:nvSpPr>
        <p:spPr>
          <a:xfrm>
            <a:off x="5596597" y="3065584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Star: 7 Points 15">
            <a:extLst>
              <a:ext uri="{FF2B5EF4-FFF2-40B4-BE49-F238E27FC236}">
                <a16:creationId xmlns:a16="http://schemas.microsoft.com/office/drawing/2014/main" id="{BA400950-1C19-4EA9-8456-1FC7FDD3AE28}"/>
              </a:ext>
            </a:extLst>
          </p:cNvPr>
          <p:cNvSpPr/>
          <p:nvPr/>
        </p:nvSpPr>
        <p:spPr>
          <a:xfrm>
            <a:off x="7396677" y="3047999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Star: 7 Points 16">
            <a:extLst>
              <a:ext uri="{FF2B5EF4-FFF2-40B4-BE49-F238E27FC236}">
                <a16:creationId xmlns:a16="http://schemas.microsoft.com/office/drawing/2014/main" id="{6873CE59-52DE-48D1-9A59-C6B93AEC2E82}"/>
              </a:ext>
            </a:extLst>
          </p:cNvPr>
          <p:cNvSpPr/>
          <p:nvPr/>
        </p:nvSpPr>
        <p:spPr>
          <a:xfrm>
            <a:off x="9116448" y="3047999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Star: 7 Points 17">
            <a:extLst>
              <a:ext uri="{FF2B5EF4-FFF2-40B4-BE49-F238E27FC236}">
                <a16:creationId xmlns:a16="http://schemas.microsoft.com/office/drawing/2014/main" id="{418C6B4F-09B0-4D27-8D78-5E106FB0002A}"/>
              </a:ext>
            </a:extLst>
          </p:cNvPr>
          <p:cNvSpPr/>
          <p:nvPr/>
        </p:nvSpPr>
        <p:spPr>
          <a:xfrm>
            <a:off x="11082996" y="3065584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8523D8-B172-4D37-A67F-9B652B755DCD}"/>
              </a:ext>
            </a:extLst>
          </p:cNvPr>
          <p:cNvSpPr txBox="1"/>
          <p:nvPr/>
        </p:nvSpPr>
        <p:spPr>
          <a:xfrm>
            <a:off x="4857164" y="3564988"/>
            <a:ext cx="18118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PHP Developer</a:t>
            </a:r>
          </a:p>
          <a:p>
            <a:pPr algn="ctr"/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Solmit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Bangun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Indonesia</a:t>
            </a:r>
            <a:endParaRPr lang="en-ID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BEDE9E-AF71-4BD3-94D6-8B4CE1CB0C8B}"/>
              </a:ext>
            </a:extLst>
          </p:cNvPr>
          <p:cNvSpPr txBox="1"/>
          <p:nvPr/>
        </p:nvSpPr>
        <p:spPr>
          <a:xfrm>
            <a:off x="6657244" y="3564988"/>
            <a:ext cx="18118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Dev</a:t>
            </a:r>
          </a:p>
          <a:p>
            <a:pPr algn="ctr"/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Bentang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InspiraTeknologi</a:t>
            </a:r>
            <a:endParaRPr lang="en-ID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752056-AED9-44BA-8964-027297BBA787}"/>
              </a:ext>
            </a:extLst>
          </p:cNvPr>
          <p:cNvSpPr txBox="1"/>
          <p:nvPr/>
        </p:nvSpPr>
        <p:spPr>
          <a:xfrm>
            <a:off x="10213145" y="3562586"/>
            <a:ext cx="19788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Engineer</a:t>
            </a:r>
          </a:p>
          <a:p>
            <a:pPr algn="ctr"/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PT Bank Rakyat Indonesia</a:t>
            </a:r>
            <a:endParaRPr lang="en-ID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669147-851E-4B52-A227-A43A01EBD7EC}"/>
              </a:ext>
            </a:extLst>
          </p:cNvPr>
          <p:cNvSpPr txBox="1"/>
          <p:nvPr/>
        </p:nvSpPr>
        <p:spPr>
          <a:xfrm>
            <a:off x="8396363" y="3562586"/>
            <a:ext cx="18118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Dev</a:t>
            </a:r>
          </a:p>
          <a:p>
            <a:pPr algn="ctr"/>
            <a:r>
              <a:rPr lang="en-US" sz="14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Vascomm</a:t>
            </a:r>
            <a:endParaRPr lang="en-ID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6E0AC3-B576-4408-9E83-4990EDD0CCFD}"/>
              </a:ext>
            </a:extLst>
          </p:cNvPr>
          <p:cNvSpPr txBox="1"/>
          <p:nvPr/>
        </p:nvSpPr>
        <p:spPr>
          <a:xfrm>
            <a:off x="5108331" y="4841250"/>
            <a:ext cx="34990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bg1"/>
                </a:solidFill>
              </a:rPr>
              <a:t>Monitoring PPKM </a:t>
            </a:r>
            <a:r>
              <a:rPr lang="en-US" sz="1400" dirty="0" err="1">
                <a:solidFill>
                  <a:schemeClr val="bg1"/>
                </a:solidFill>
              </a:rPr>
              <a:t>Kemendagri</a:t>
            </a:r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E-Database </a:t>
            </a:r>
            <a:r>
              <a:rPr lang="en-ID" sz="1400" dirty="0" err="1">
                <a:solidFill>
                  <a:schemeClr val="bg1"/>
                </a:solidFill>
              </a:rPr>
              <a:t>Kemendagri</a:t>
            </a:r>
            <a:endParaRPr lang="en-ID" sz="14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Risk Management Bank Nagari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Executive Information System </a:t>
            </a:r>
            <a:r>
              <a:rPr lang="en-ID" sz="1400" dirty="0" err="1">
                <a:solidFill>
                  <a:schemeClr val="bg1"/>
                </a:solidFill>
              </a:rPr>
              <a:t>Kemendagri</a:t>
            </a:r>
            <a:endParaRPr lang="en-ID" sz="14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2DAAAA-D601-4D76-9F06-963B268EAEB9}"/>
              </a:ext>
            </a:extLst>
          </p:cNvPr>
          <p:cNvSpPr txBox="1"/>
          <p:nvPr/>
        </p:nvSpPr>
        <p:spPr>
          <a:xfrm>
            <a:off x="8560336" y="4796365"/>
            <a:ext cx="3499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chemeClr val="bg1"/>
                </a:solidFill>
              </a:rPr>
              <a:t>Smart Residence Bank BTN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E-</a:t>
            </a:r>
            <a:r>
              <a:rPr lang="en-ID" sz="1400" dirty="0" err="1">
                <a:solidFill>
                  <a:schemeClr val="bg1"/>
                </a:solidFill>
              </a:rPr>
              <a:t>Absensi</a:t>
            </a:r>
            <a:r>
              <a:rPr lang="en-ID" sz="1400" dirty="0">
                <a:solidFill>
                  <a:schemeClr val="bg1"/>
                </a:solidFill>
              </a:rPr>
              <a:t> BBLK Surabaya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QRIS BTN Service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D" sz="1400" dirty="0">
                <a:solidFill>
                  <a:schemeClr val="bg1"/>
                </a:solidFill>
              </a:rPr>
              <a:t>Investment BRI</a:t>
            </a:r>
          </a:p>
        </p:txBody>
      </p:sp>
    </p:spTree>
    <p:extLst>
      <p:ext uri="{BB962C8B-B14F-4D97-AF65-F5344CB8AC3E}">
        <p14:creationId xmlns:p14="http://schemas.microsoft.com/office/powerpoint/2010/main" val="505078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5E912-680C-458D-A21B-52EB5D638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901" y="851301"/>
            <a:ext cx="4994030" cy="92415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RESTU DWI CAHYO</a:t>
            </a:r>
            <a:b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Developer at</a:t>
            </a: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endParaRPr lang="en-ID" sz="40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F91503-FC1E-49E6-91BA-C99999065B69}"/>
              </a:ext>
            </a:extLst>
          </p:cNvPr>
          <p:cNvSpPr txBox="1"/>
          <p:nvPr/>
        </p:nvSpPr>
        <p:spPr>
          <a:xfrm>
            <a:off x="5659901" y="1775460"/>
            <a:ext cx="327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800" b="0" i="0" u="none" strike="noStrike" dirty="0">
                <a:solidFill>
                  <a:srgbClr val="FFC000"/>
                </a:solidFill>
                <a:effectLst/>
                <a:latin typeface="Avenir"/>
              </a:rPr>
              <a:t>Prudential Life Assurance</a:t>
            </a:r>
            <a:endParaRPr lang="en-ID" b="0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3F7C42-AC3E-4768-A661-1B79C40378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3" y="1775460"/>
            <a:ext cx="3943641" cy="3943641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8D0EF9-CB29-459C-9390-734FCDCBCCD5}"/>
              </a:ext>
            </a:extLst>
          </p:cNvPr>
          <p:cNvSpPr txBox="1"/>
          <p:nvPr/>
        </p:nvSpPr>
        <p:spPr>
          <a:xfrm>
            <a:off x="5659901" y="2681884"/>
            <a:ext cx="609814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Aku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Restu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Dwi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Cahyo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,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aku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mulai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memasuki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dunia IT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sejak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2011. 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ID" b="0" dirty="0">
                <a:effectLst/>
              </a:rPr>
            </a:b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Instagram : 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resitdc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Official Web : </a:t>
            </a:r>
            <a:r>
              <a:rPr lang="en-ID" sz="1800" b="0" i="0" u="sng" strike="noStrike" dirty="0">
                <a:solidFill>
                  <a:srgbClr val="FFFFFF"/>
                </a:solidFill>
                <a:effectLst/>
                <a:latin typeface="Avenir"/>
                <a:hlinkClick r:id="rId4"/>
              </a:rPr>
              <a:t>www.resitdc.id</a:t>
            </a:r>
            <a:endParaRPr lang="en-ID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linkedin</a:t>
            </a:r>
            <a:r>
              <a:rPr lang="en-ID" sz="1800" b="0" i="0" u="none" strike="noStrike" dirty="0">
                <a:solidFill>
                  <a:srgbClr val="FFFFFF"/>
                </a:solidFill>
                <a:effectLst/>
                <a:latin typeface="Avenir"/>
              </a:rPr>
              <a:t> : linkedin.com/in/</a:t>
            </a:r>
            <a:r>
              <a:rPr lang="en-ID" sz="1800" b="0" i="0" u="none" strike="noStrike" dirty="0" err="1">
                <a:solidFill>
                  <a:srgbClr val="FFFFFF"/>
                </a:solidFill>
                <a:effectLst/>
                <a:latin typeface="Avenir"/>
              </a:rPr>
              <a:t>resitdc</a:t>
            </a:r>
            <a:endParaRPr lang="en-ID" b="0" dirty="0">
              <a:effectLst/>
            </a:endParaRPr>
          </a:p>
          <a:p>
            <a:br>
              <a:rPr lang="en-ID" dirty="0"/>
            </a:b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3074199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A34FAE6-FD30-4F75-BE65-5B8D3B4E5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962" y="3571787"/>
            <a:ext cx="4742219" cy="1344168"/>
          </a:xfrm>
        </p:spPr>
        <p:txBody>
          <a:bodyPr>
            <a:normAutofit/>
          </a:bodyPr>
          <a:lstStyle/>
          <a:p>
            <a:pPr algn="ctr"/>
            <a:r>
              <a:rPr lang="en-US" sz="36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ENVIRONMENT </a:t>
            </a:r>
            <a:br>
              <a:rPr lang="en-US" sz="36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3600" b="1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SETUP</a:t>
            </a:r>
            <a:endParaRPr lang="en-ID" sz="3600" b="1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B0DAFCA4-B5EE-4187-BC78-94D78D3EB222}"/>
              </a:ext>
            </a:extLst>
          </p:cNvPr>
          <p:cNvSpPr/>
          <p:nvPr/>
        </p:nvSpPr>
        <p:spPr>
          <a:xfrm>
            <a:off x="6096000" y="1145813"/>
            <a:ext cx="5416062" cy="5416062"/>
          </a:xfrm>
          <a:prstGeom prst="donut">
            <a:avLst>
              <a:gd name="adj" fmla="val 26517"/>
            </a:avLst>
          </a:prstGeom>
          <a:solidFill>
            <a:srgbClr val="F55E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rgbClr val="FF000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2473312-51DE-4B82-9F0D-5256CFEF0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302" y="2463897"/>
            <a:ext cx="3135538" cy="1107890"/>
          </a:xfrm>
          <a:prstGeom prst="rect">
            <a:avLst/>
          </a:prstGeom>
        </p:spPr>
      </p:pic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4A046E3C-8003-4816-80B6-600A43391F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5837136"/>
              </p:ext>
            </p:extLst>
          </p:nvPr>
        </p:nvGraphicFramePr>
        <p:xfrm>
          <a:off x="4881097" y="1331300"/>
          <a:ext cx="7845862" cy="5230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41" name="Group 40">
            <a:extLst>
              <a:ext uri="{FF2B5EF4-FFF2-40B4-BE49-F238E27FC236}">
                <a16:creationId xmlns:a16="http://schemas.microsoft.com/office/drawing/2014/main" id="{7C96A135-7D43-4487-92CB-297C4D159549}"/>
              </a:ext>
            </a:extLst>
          </p:cNvPr>
          <p:cNvGrpSpPr/>
          <p:nvPr/>
        </p:nvGrpSpPr>
        <p:grpSpPr>
          <a:xfrm>
            <a:off x="6405880" y="3326434"/>
            <a:ext cx="1240301" cy="1240301"/>
            <a:chOff x="6200335" y="3233693"/>
            <a:chExt cx="1240301" cy="1240301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B39DE52-FFE3-4965-A121-8BAAF83651DB}"/>
                </a:ext>
              </a:extLst>
            </p:cNvPr>
            <p:cNvSpPr/>
            <p:nvPr/>
          </p:nvSpPr>
          <p:spPr>
            <a:xfrm>
              <a:off x="6200335" y="3233693"/>
              <a:ext cx="1240301" cy="1240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43" name="Picture 12">
              <a:extLst>
                <a:ext uri="{FF2B5EF4-FFF2-40B4-BE49-F238E27FC236}">
                  <a16:creationId xmlns:a16="http://schemas.microsoft.com/office/drawing/2014/main" id="{ED952C8B-2627-42F6-8B54-EA859727E4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34365" y="3467018"/>
              <a:ext cx="772240" cy="7722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273A156-59C4-4A52-A7B0-BBB0ADAEBBC8}"/>
              </a:ext>
            </a:extLst>
          </p:cNvPr>
          <p:cNvGrpSpPr/>
          <p:nvPr/>
        </p:nvGrpSpPr>
        <p:grpSpPr>
          <a:xfrm>
            <a:off x="8188256" y="5120172"/>
            <a:ext cx="1240301" cy="1240301"/>
            <a:chOff x="8183880" y="5204579"/>
            <a:chExt cx="1240301" cy="12403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71EFB74-FE68-463C-87F7-98B2416630F2}"/>
                </a:ext>
              </a:extLst>
            </p:cNvPr>
            <p:cNvSpPr/>
            <p:nvPr/>
          </p:nvSpPr>
          <p:spPr>
            <a:xfrm>
              <a:off x="8183880" y="5204579"/>
              <a:ext cx="1240301" cy="1240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46" name="Picture 6">
              <a:extLst>
                <a:ext uri="{FF2B5EF4-FFF2-40B4-BE49-F238E27FC236}">
                  <a16:creationId xmlns:a16="http://schemas.microsoft.com/office/drawing/2014/main" id="{1B90E5AD-B52A-479A-A3DF-65B29F0CEC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73642" y="5494342"/>
              <a:ext cx="660773" cy="6607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137B803-50F1-4B4D-B821-807ED2478875}"/>
              </a:ext>
            </a:extLst>
          </p:cNvPr>
          <p:cNvGrpSpPr/>
          <p:nvPr/>
        </p:nvGrpSpPr>
        <p:grpSpPr>
          <a:xfrm>
            <a:off x="9984545" y="3326436"/>
            <a:ext cx="1240301" cy="1240301"/>
            <a:chOff x="10139289" y="3232989"/>
            <a:chExt cx="1240301" cy="1240301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5DBA75E-4F88-43CE-9EC0-5F59A78776AF}"/>
                </a:ext>
              </a:extLst>
            </p:cNvPr>
            <p:cNvSpPr/>
            <p:nvPr/>
          </p:nvSpPr>
          <p:spPr>
            <a:xfrm>
              <a:off x="10139289" y="3232989"/>
              <a:ext cx="1240301" cy="1240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49" name="Picture 10">
              <a:extLst>
                <a:ext uri="{FF2B5EF4-FFF2-40B4-BE49-F238E27FC236}">
                  <a16:creationId xmlns:a16="http://schemas.microsoft.com/office/drawing/2014/main" id="{825D91FA-335E-4230-8E0C-DE2D5267E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2966" y="3356666"/>
              <a:ext cx="992945" cy="992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458BDCD-1F87-44D3-B388-788DE2E9E950}"/>
              </a:ext>
            </a:extLst>
          </p:cNvPr>
          <p:cNvGrpSpPr/>
          <p:nvPr/>
        </p:nvGrpSpPr>
        <p:grpSpPr>
          <a:xfrm>
            <a:off x="8183877" y="1528336"/>
            <a:ext cx="1240301" cy="1240301"/>
            <a:chOff x="8183880" y="1218847"/>
            <a:chExt cx="1240301" cy="1240301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A811934-A081-4BA7-92AE-1BC9EDC15706}"/>
                </a:ext>
              </a:extLst>
            </p:cNvPr>
            <p:cNvSpPr/>
            <p:nvPr/>
          </p:nvSpPr>
          <p:spPr>
            <a:xfrm>
              <a:off x="8183880" y="1218847"/>
              <a:ext cx="1240301" cy="124030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52" name="Picture 4">
              <a:extLst>
                <a:ext uri="{FF2B5EF4-FFF2-40B4-BE49-F238E27FC236}">
                  <a16:creationId xmlns:a16="http://schemas.microsoft.com/office/drawing/2014/main" id="{292DAB9A-2F02-4BFA-BFE4-766BCC05E98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49816" y="1484783"/>
              <a:ext cx="708427" cy="7084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3446B1D-6E1B-4F85-AFC2-5195CE0922AB}"/>
              </a:ext>
            </a:extLst>
          </p:cNvPr>
          <p:cNvSpPr txBox="1"/>
          <p:nvPr/>
        </p:nvSpPr>
        <p:spPr>
          <a:xfrm>
            <a:off x="6683309" y="2237516"/>
            <a:ext cx="1547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Setup</a:t>
            </a:r>
            <a:endParaRPr lang="en-ID" sz="2400" b="1" dirty="0">
              <a:solidFill>
                <a:schemeClr val="bg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44BAE01-17A9-4EB8-A8CC-9F596267FA30}"/>
              </a:ext>
            </a:extLst>
          </p:cNvPr>
          <p:cNvSpPr txBox="1"/>
          <p:nvPr/>
        </p:nvSpPr>
        <p:spPr>
          <a:xfrm>
            <a:off x="9655214" y="2368527"/>
            <a:ext cx="154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Download</a:t>
            </a:r>
            <a:endParaRPr lang="en-ID" sz="2000" b="1" dirty="0">
              <a:solidFill>
                <a:schemeClr val="bg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4416EFC-03D1-44B0-BADA-5F68B3715CBB}"/>
              </a:ext>
            </a:extLst>
          </p:cNvPr>
          <p:cNvSpPr txBox="1"/>
          <p:nvPr/>
        </p:nvSpPr>
        <p:spPr>
          <a:xfrm>
            <a:off x="9572464" y="5120172"/>
            <a:ext cx="154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Configure</a:t>
            </a:r>
            <a:endParaRPr lang="en-ID" sz="2000" b="1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CEB2CD3-246C-4EC7-928C-2CBEF2C01BFE}"/>
              </a:ext>
            </a:extLst>
          </p:cNvPr>
          <p:cNvSpPr txBox="1"/>
          <p:nvPr/>
        </p:nvSpPr>
        <p:spPr>
          <a:xfrm>
            <a:off x="7025665" y="5064999"/>
            <a:ext cx="1547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Use</a:t>
            </a:r>
            <a:endParaRPr lang="en-ID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174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ara Mudah Menggunakan Visual Studio Code - Kotakode.com | Komunitas  Developer Indonesia">
            <a:extLst>
              <a:ext uri="{FF2B5EF4-FFF2-40B4-BE49-F238E27FC236}">
                <a16:creationId xmlns:a16="http://schemas.microsoft.com/office/drawing/2014/main" id="{BCA6F1E5-1983-4740-BAF1-E4E17D792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446" y="1195754"/>
            <a:ext cx="3348111" cy="167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Google Chrome Png Logo - Free Transparent PNG Logos">
            <a:extLst>
              <a:ext uri="{FF2B5EF4-FFF2-40B4-BE49-F238E27FC236}">
                <a16:creationId xmlns:a16="http://schemas.microsoft.com/office/drawing/2014/main" id="{AC7D9B59-EF19-42CA-B9AD-673CAC865D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26" y="1247336"/>
            <a:ext cx="1622474" cy="162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Git Logo PNG Transparent &amp; SVG Vector - Freebie Supply">
            <a:extLst>
              <a:ext uri="{FF2B5EF4-FFF2-40B4-BE49-F238E27FC236}">
                <a16:creationId xmlns:a16="http://schemas.microsoft.com/office/drawing/2014/main" id="{34721F3B-F408-4141-AAD4-D05A75CB6E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7" t="19897" r="54846" b="19897"/>
          <a:stretch/>
        </p:blipFill>
        <p:spPr bwMode="auto">
          <a:xfrm>
            <a:off x="8890781" y="719650"/>
            <a:ext cx="2080847" cy="267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Node.js Logo PNG Transparent &amp; SVG Vector - Freebie Supply">
            <a:extLst>
              <a:ext uri="{FF2B5EF4-FFF2-40B4-BE49-F238E27FC236}">
                <a16:creationId xmlns:a16="http://schemas.microsoft.com/office/drawing/2014/main" id="{C0A83F1D-DA2B-4345-8810-3AECFE96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7240" y="3556034"/>
            <a:ext cx="2814566" cy="172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Xampp Logo transparent PNG - StickPNG">
            <a:extLst>
              <a:ext uri="{FF2B5EF4-FFF2-40B4-BE49-F238E27FC236}">
                <a16:creationId xmlns:a16="http://schemas.microsoft.com/office/drawing/2014/main" id="{B85958E6-D6E1-44C5-A8FD-C8D7BB3F1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114" y="3500136"/>
            <a:ext cx="1823818" cy="1838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5823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688E6CE-2B5B-4394-AE3E-C059DC5F9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233" y="990600"/>
            <a:ext cx="1237957" cy="1237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7CBBE209-0236-4D9F-88B5-CF4557943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5604803"/>
            <a:ext cx="970671" cy="970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FE0F07C-7C52-4327-A470-6573A26BBF4D}"/>
              </a:ext>
            </a:extLst>
          </p:cNvPr>
          <p:cNvSpPr txBox="1">
            <a:spLocks/>
          </p:cNvSpPr>
          <p:nvPr/>
        </p:nvSpPr>
        <p:spPr>
          <a:xfrm>
            <a:off x="1524000" y="2783996"/>
            <a:ext cx="9144000" cy="1773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4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1500" b="1" spc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Q&amp;A</a:t>
            </a:r>
            <a:endParaRPr lang="en-ID" sz="11500" b="1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6160" name="Picture 16" descr="Halaman Unduh untuk Macbook Png Image Macbook Mac Laptop Download Movies">
            <a:extLst>
              <a:ext uri="{FF2B5EF4-FFF2-40B4-BE49-F238E27FC236}">
                <a16:creationId xmlns:a16="http://schemas.microsoft.com/office/drawing/2014/main" id="{BA3A23AD-BF6F-47E2-943E-89215A7203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726" y="1913061"/>
            <a:ext cx="6122548" cy="351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2447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3920-5E70-42A6-BA98-9B1BF84B3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969264"/>
            <a:ext cx="9144000" cy="761062"/>
          </a:xfrm>
        </p:spPr>
        <p:txBody>
          <a:bodyPr/>
          <a:lstStyle/>
          <a:p>
            <a:pPr algn="ctr"/>
            <a:r>
              <a:rPr lang="en-US" b="1" i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DOA BERSAMA</a:t>
            </a:r>
            <a:endParaRPr lang="en-ID" b="1" i="1" spc="50" dirty="0">
              <a:ln w="0"/>
              <a:solidFill>
                <a:schemeClr val="bg1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46915-73E7-43A6-85B3-6A4333D1A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970" y="2026920"/>
            <a:ext cx="10903868" cy="4403188"/>
          </a:xfrm>
        </p:spPr>
        <p:txBody>
          <a:bodyPr>
            <a:normAutofit fontScale="92500"/>
          </a:bodyPr>
          <a:lstStyle/>
          <a:p>
            <a:r>
              <a:rPr lang="en-US" sz="1800" dirty="0" err="1">
                <a:solidFill>
                  <a:schemeClr val="bg1"/>
                </a:solidFill>
              </a:rPr>
              <a:t>Bismillahirohmanirrahin</a:t>
            </a:r>
            <a:br>
              <a:rPr lang="en-US" sz="1800" dirty="0">
                <a:solidFill>
                  <a:schemeClr val="bg1"/>
                </a:solidFill>
              </a:rPr>
            </a:br>
            <a:r>
              <a:rPr lang="en-US" sz="1800" dirty="0" err="1">
                <a:solidFill>
                  <a:schemeClr val="bg1"/>
                </a:solidFill>
              </a:rPr>
              <a:t>Berdoa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kita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awali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dengan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membaca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alfatihah</a:t>
            </a:r>
            <a:endParaRPr lang="en-US" sz="1800" b="1" dirty="0">
              <a:solidFill>
                <a:schemeClr val="bg1"/>
              </a:solidFill>
            </a:endParaRPr>
          </a:p>
          <a:p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Allah </a:t>
            </a:r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tuhan</a:t>
            </a:r>
            <a:r>
              <a:rPr lang="en-US" sz="1800" b="1" dirty="0">
                <a:solidFill>
                  <a:schemeClr val="bg1"/>
                </a:solidFill>
              </a:rPr>
              <a:t> kami </a:t>
            </a:r>
            <a:r>
              <a:rPr lang="en-US" sz="1800" dirty="0" err="1">
                <a:solidFill>
                  <a:schemeClr val="bg1"/>
                </a:solidFill>
              </a:rPr>
              <a:t>segala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puji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keagungan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hanya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milik</a:t>
            </a:r>
            <a:r>
              <a:rPr lang="en-US" sz="1800" dirty="0">
                <a:solidFill>
                  <a:schemeClr val="bg1"/>
                </a:solidFill>
              </a:rPr>
              <a:t> Allah YME, </a:t>
            </a:r>
            <a:r>
              <a:rPr lang="en-US" sz="1800" dirty="0" err="1">
                <a:solidFill>
                  <a:schemeClr val="bg1"/>
                </a:solidFill>
              </a:rPr>
              <a:t>atas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kodrat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kuasanya</a:t>
            </a:r>
            <a:r>
              <a:rPr lang="en-US" sz="1800" dirty="0">
                <a:solidFill>
                  <a:schemeClr val="bg1"/>
                </a:solidFill>
              </a:rPr>
              <a:t> kami </a:t>
            </a:r>
            <a:r>
              <a:rPr lang="en-US" sz="1800" dirty="0" err="1">
                <a:solidFill>
                  <a:schemeClr val="bg1"/>
                </a:solidFill>
              </a:rPr>
              <a:t>dapat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berkumpul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untuk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memulai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melaksanakan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tugas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pekerjaan</a:t>
            </a:r>
            <a:r>
              <a:rPr lang="en-US" sz="1800" dirty="0">
                <a:solidFill>
                  <a:schemeClr val="bg1"/>
                </a:solidFill>
              </a:rPr>
              <a:t> yang </a:t>
            </a:r>
            <a:r>
              <a:rPr lang="en-US" sz="1800" dirty="0" err="1">
                <a:solidFill>
                  <a:schemeClr val="bg1"/>
                </a:solidFill>
              </a:rPr>
              <a:t>dipercayakan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kpd</a:t>
            </a:r>
            <a:r>
              <a:rPr lang="en-US" sz="1800" dirty="0">
                <a:solidFill>
                  <a:schemeClr val="bg1"/>
                </a:solidFill>
              </a:rPr>
              <a:t> kami.</a:t>
            </a:r>
          </a:p>
          <a:p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Allah </a:t>
            </a:r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tuhan</a:t>
            </a:r>
            <a:r>
              <a:rPr lang="en-US" sz="1800" b="1" dirty="0">
                <a:solidFill>
                  <a:schemeClr val="bg1"/>
                </a:solidFill>
              </a:rPr>
              <a:t> kami, </a:t>
            </a:r>
            <a:r>
              <a:rPr lang="en-US" sz="1800" dirty="0" err="1">
                <a:solidFill>
                  <a:schemeClr val="bg1"/>
                </a:solidFill>
              </a:rPr>
              <a:t>ampunilah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dosa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kesalahan</a:t>
            </a:r>
            <a:r>
              <a:rPr lang="en-US" sz="1800" dirty="0">
                <a:solidFill>
                  <a:schemeClr val="bg1"/>
                </a:solidFill>
              </a:rPr>
              <a:t> kami, </a:t>
            </a:r>
            <a:r>
              <a:rPr lang="en-US" sz="1800" dirty="0" err="1">
                <a:solidFill>
                  <a:schemeClr val="bg1"/>
                </a:solidFill>
              </a:rPr>
              <a:t>istri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suami</a:t>
            </a:r>
            <a:r>
              <a:rPr lang="en-US" sz="1800" dirty="0">
                <a:solidFill>
                  <a:schemeClr val="bg1"/>
                </a:solidFill>
              </a:rPr>
              <a:t>, dan </a:t>
            </a:r>
            <a:r>
              <a:rPr lang="en-US" sz="1800" dirty="0" err="1">
                <a:solidFill>
                  <a:schemeClr val="bg1"/>
                </a:solidFill>
              </a:rPr>
              <a:t>anak</a:t>
            </a:r>
            <a:r>
              <a:rPr lang="en-US" sz="1800" dirty="0">
                <a:solidFill>
                  <a:schemeClr val="bg1"/>
                </a:solidFill>
              </a:rPr>
              <a:t> – </a:t>
            </a:r>
            <a:r>
              <a:rPr lang="en-US" sz="1800" dirty="0" err="1">
                <a:solidFill>
                  <a:schemeClr val="bg1"/>
                </a:solidFill>
              </a:rPr>
              <a:t>anak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kamu</a:t>
            </a:r>
            <a:r>
              <a:rPr lang="en-US" sz="1800" dirty="0">
                <a:solidFill>
                  <a:schemeClr val="bg1"/>
                </a:solidFill>
              </a:rPr>
              <a:t>, orang </a:t>
            </a:r>
            <a:r>
              <a:rPr lang="en-US" sz="1800" dirty="0" err="1">
                <a:solidFill>
                  <a:schemeClr val="bg1"/>
                </a:solidFill>
              </a:rPr>
              <a:t>tua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keluarga</a:t>
            </a:r>
            <a:r>
              <a:rPr lang="en-US" sz="1800" dirty="0">
                <a:solidFill>
                  <a:schemeClr val="bg1"/>
                </a:solidFill>
              </a:rPr>
              <a:t> kami, </a:t>
            </a:r>
            <a:r>
              <a:rPr lang="en-US" sz="1800" dirty="0" err="1">
                <a:solidFill>
                  <a:schemeClr val="bg1"/>
                </a:solidFill>
              </a:rPr>
              <a:t>rekan</a:t>
            </a:r>
            <a:r>
              <a:rPr lang="en-US" sz="1800" dirty="0">
                <a:solidFill>
                  <a:schemeClr val="bg1"/>
                </a:solidFill>
              </a:rPr>
              <a:t> – </a:t>
            </a:r>
            <a:r>
              <a:rPr lang="en-US" sz="1800" dirty="0" err="1">
                <a:solidFill>
                  <a:schemeClr val="bg1"/>
                </a:solidFill>
              </a:rPr>
              <a:t>rekan</a:t>
            </a:r>
            <a:r>
              <a:rPr lang="en-US" sz="1800" dirty="0">
                <a:solidFill>
                  <a:schemeClr val="bg1"/>
                </a:solidFill>
              </a:rPr>
              <a:t> kami </a:t>
            </a:r>
            <a:r>
              <a:rPr lang="en-US" sz="1800" dirty="0" err="1">
                <a:solidFill>
                  <a:schemeClr val="bg1"/>
                </a:solidFill>
              </a:rPr>
              <a:t>serta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pemimpin</a:t>
            </a:r>
            <a:r>
              <a:rPr lang="en-US" sz="1800" dirty="0">
                <a:solidFill>
                  <a:schemeClr val="bg1"/>
                </a:solidFill>
              </a:rPr>
              <a:t> kami, </a:t>
            </a:r>
            <a:r>
              <a:rPr lang="en-US" sz="1800" dirty="0" err="1">
                <a:solidFill>
                  <a:schemeClr val="bg1"/>
                </a:solidFill>
              </a:rPr>
              <a:t>baik</a:t>
            </a:r>
            <a:r>
              <a:rPr lang="en-US" sz="1800" dirty="0">
                <a:solidFill>
                  <a:schemeClr val="bg1"/>
                </a:solidFill>
              </a:rPr>
              <a:t> yang </a:t>
            </a:r>
            <a:r>
              <a:rPr lang="en-US" sz="1800" dirty="0" err="1">
                <a:solidFill>
                  <a:schemeClr val="bg1"/>
                </a:solidFill>
              </a:rPr>
              <a:t>masih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hidup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maupun</a:t>
            </a:r>
            <a:r>
              <a:rPr lang="en-US" sz="1800" dirty="0">
                <a:solidFill>
                  <a:schemeClr val="bg1"/>
                </a:solidFill>
              </a:rPr>
              <a:t> yang </a:t>
            </a:r>
            <a:r>
              <a:rPr lang="en-US" sz="1800" dirty="0" err="1">
                <a:solidFill>
                  <a:schemeClr val="bg1"/>
                </a:solidFill>
              </a:rPr>
              <a:t>telah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berpulang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kpd</a:t>
            </a:r>
            <a:r>
              <a:rPr lang="en-US" sz="1800" dirty="0">
                <a:solidFill>
                  <a:schemeClr val="bg1"/>
                </a:solidFill>
              </a:rPr>
              <a:t>-Mu.</a:t>
            </a:r>
          </a:p>
          <a:p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Allah </a:t>
            </a:r>
            <a:r>
              <a:rPr lang="en-US" sz="1800" b="1" dirty="0" err="1">
                <a:solidFill>
                  <a:schemeClr val="bg1"/>
                </a:solidFill>
              </a:rPr>
              <a:t>ya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tuhan</a:t>
            </a:r>
            <a:r>
              <a:rPr lang="en-US" sz="1800" b="1" dirty="0">
                <a:solidFill>
                  <a:schemeClr val="bg1"/>
                </a:solidFill>
              </a:rPr>
              <a:t> kami, </a:t>
            </a:r>
            <a:r>
              <a:rPr lang="en-US" sz="1800" dirty="0" err="1">
                <a:solidFill>
                  <a:schemeClr val="bg1"/>
                </a:solidFill>
              </a:rPr>
              <a:t>jadikanlah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umatmu</a:t>
            </a:r>
            <a:r>
              <a:rPr lang="en-US" sz="1800" dirty="0">
                <a:solidFill>
                  <a:schemeClr val="bg1"/>
                </a:solidFill>
              </a:rPr>
              <a:t> yang </a:t>
            </a:r>
            <a:r>
              <a:rPr lang="en-US" sz="1800" dirty="0" err="1">
                <a:solidFill>
                  <a:schemeClr val="bg1"/>
                </a:solidFill>
              </a:rPr>
              <a:t>pandai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bersyukur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sabar</a:t>
            </a:r>
            <a:r>
              <a:rPr lang="en-US" sz="1800" dirty="0">
                <a:solidFill>
                  <a:schemeClr val="bg1"/>
                </a:solidFill>
              </a:rPr>
              <a:t> dan </a:t>
            </a:r>
            <a:r>
              <a:rPr lang="en-US" sz="1800" dirty="0" err="1">
                <a:solidFill>
                  <a:schemeClr val="bg1"/>
                </a:solidFill>
              </a:rPr>
              <a:t>tawakal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  <a:r>
              <a:rPr lang="en-US" sz="1800" dirty="0" err="1">
                <a:solidFill>
                  <a:schemeClr val="bg1"/>
                </a:solidFill>
              </a:rPr>
              <a:t>Masukanlah</a:t>
            </a:r>
            <a:r>
              <a:rPr lang="en-US" sz="1800" dirty="0">
                <a:solidFill>
                  <a:schemeClr val="bg1"/>
                </a:solidFill>
              </a:rPr>
              <a:t> kami </a:t>
            </a:r>
            <a:r>
              <a:rPr lang="en-US" sz="1800" dirty="0" err="1">
                <a:solidFill>
                  <a:schemeClr val="bg1"/>
                </a:solidFill>
              </a:rPr>
              <a:t>kedalam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golongan</a:t>
            </a:r>
            <a:r>
              <a:rPr lang="en-US" sz="1800" dirty="0">
                <a:solidFill>
                  <a:schemeClr val="bg1"/>
                </a:solidFill>
              </a:rPr>
              <a:t> hamba – hamba mu yang </a:t>
            </a:r>
            <a:r>
              <a:rPr lang="en-US" sz="1800" dirty="0" err="1">
                <a:solidFill>
                  <a:schemeClr val="bg1"/>
                </a:solidFill>
              </a:rPr>
              <a:t>engkau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ridhoi</a:t>
            </a:r>
            <a:r>
              <a:rPr lang="en-US" sz="1800" dirty="0">
                <a:solidFill>
                  <a:schemeClr val="bg1"/>
                </a:solidFill>
              </a:rPr>
              <a:t>. </a:t>
            </a:r>
            <a:r>
              <a:rPr lang="en-US" sz="1800" dirty="0" err="1">
                <a:solidFill>
                  <a:schemeClr val="bg1"/>
                </a:solidFill>
              </a:rPr>
              <a:t>Tuntunlah</a:t>
            </a:r>
            <a:r>
              <a:rPr lang="en-US" sz="1800" dirty="0">
                <a:solidFill>
                  <a:schemeClr val="bg1"/>
                </a:solidFill>
              </a:rPr>
              <a:t> kami </a:t>
            </a:r>
            <a:r>
              <a:rPr lang="en-US" sz="1800" dirty="0" err="1">
                <a:solidFill>
                  <a:schemeClr val="bg1"/>
                </a:solidFill>
              </a:rPr>
              <a:t>hingga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akhir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nanti</a:t>
            </a:r>
            <a:r>
              <a:rPr lang="en-US" sz="1800" dirty="0">
                <a:solidFill>
                  <a:schemeClr val="bg1"/>
                </a:solidFill>
              </a:rPr>
              <a:t>.</a:t>
            </a:r>
          </a:p>
          <a:p>
            <a:r>
              <a:rPr lang="en-US" sz="1800" b="1" dirty="0">
                <a:solidFill>
                  <a:schemeClr val="bg1"/>
                </a:solidFill>
              </a:rPr>
              <a:t>“</a:t>
            </a:r>
            <a:r>
              <a:rPr lang="en-US" sz="1800" b="1" dirty="0" err="1">
                <a:solidFill>
                  <a:schemeClr val="bg1"/>
                </a:solidFill>
              </a:rPr>
              <a:t>Rabbana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atina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fiddunya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hasanah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wa</a:t>
            </a:r>
            <a:r>
              <a:rPr lang="en-US" sz="1800" b="1" dirty="0">
                <a:solidFill>
                  <a:schemeClr val="bg1"/>
                </a:solidFill>
              </a:rPr>
              <a:t> fil </a:t>
            </a:r>
            <a:r>
              <a:rPr lang="en-US" sz="1800" b="1" dirty="0" err="1">
                <a:solidFill>
                  <a:schemeClr val="bg1"/>
                </a:solidFill>
              </a:rPr>
              <a:t>akhirati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hasanah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waqina</a:t>
            </a:r>
            <a:r>
              <a:rPr lang="en-US" sz="1800" b="1" dirty="0">
                <a:solidFill>
                  <a:schemeClr val="bg1"/>
                </a:solidFill>
              </a:rPr>
              <a:t> ‘</a:t>
            </a:r>
            <a:r>
              <a:rPr lang="en-US" sz="1800" b="1" dirty="0" err="1">
                <a:solidFill>
                  <a:schemeClr val="bg1"/>
                </a:solidFill>
              </a:rPr>
              <a:t>adzabannar</a:t>
            </a:r>
            <a:r>
              <a:rPr lang="en-US" sz="1800" b="1" dirty="0">
                <a:solidFill>
                  <a:schemeClr val="bg1"/>
                </a:solidFill>
              </a:rPr>
              <a:t>. </a:t>
            </a:r>
          </a:p>
          <a:p>
            <a:r>
              <a:rPr lang="en-US" sz="1800" b="1" dirty="0" err="1">
                <a:solidFill>
                  <a:schemeClr val="bg1"/>
                </a:solidFill>
              </a:rPr>
              <a:t>Subhana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rabbika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rabbil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izzati</a:t>
            </a:r>
            <a:r>
              <a:rPr lang="en-US" sz="1800" b="1" dirty="0">
                <a:solidFill>
                  <a:schemeClr val="bg1"/>
                </a:solidFill>
              </a:rPr>
              <a:t> ‘</a:t>
            </a:r>
            <a:r>
              <a:rPr lang="en-US" sz="1800" b="1" dirty="0" err="1">
                <a:solidFill>
                  <a:schemeClr val="bg1"/>
                </a:solidFill>
              </a:rPr>
              <a:t>amma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yasifun</a:t>
            </a:r>
            <a:r>
              <a:rPr lang="en-US" sz="1800" b="1" dirty="0">
                <a:solidFill>
                  <a:schemeClr val="bg1"/>
                </a:solidFill>
              </a:rPr>
              <a:t>, </a:t>
            </a:r>
            <a:r>
              <a:rPr lang="en-US" sz="1800" b="1" dirty="0" err="1">
                <a:solidFill>
                  <a:schemeClr val="bg1"/>
                </a:solidFill>
              </a:rPr>
              <a:t>wa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salaamun</a:t>
            </a:r>
            <a:r>
              <a:rPr lang="en-US" sz="1800" b="1" dirty="0">
                <a:solidFill>
                  <a:schemeClr val="bg1"/>
                </a:solidFill>
              </a:rPr>
              <a:t> ;</a:t>
            </a:r>
            <a:r>
              <a:rPr lang="en-US" sz="1800" b="1" dirty="0" err="1">
                <a:solidFill>
                  <a:schemeClr val="bg1"/>
                </a:solidFill>
              </a:rPr>
              <a:t>alal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mursalin</a:t>
            </a:r>
            <a:r>
              <a:rPr lang="en-US" sz="1800" b="1" dirty="0">
                <a:solidFill>
                  <a:schemeClr val="bg1"/>
                </a:solidFill>
              </a:rPr>
              <a:t>, </a:t>
            </a:r>
          </a:p>
          <a:p>
            <a:r>
              <a:rPr lang="en-US" sz="1800" b="1" dirty="0" err="1">
                <a:solidFill>
                  <a:schemeClr val="bg1"/>
                </a:solidFill>
              </a:rPr>
              <a:t>Walhamdulillahi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rabbil</a:t>
            </a:r>
            <a:r>
              <a:rPr lang="en-US" sz="1800" b="1" dirty="0">
                <a:solidFill>
                  <a:schemeClr val="bg1"/>
                </a:solidFill>
              </a:rPr>
              <a:t> </a:t>
            </a:r>
            <a:r>
              <a:rPr lang="en-US" sz="1800" b="1" dirty="0" err="1">
                <a:solidFill>
                  <a:schemeClr val="bg1"/>
                </a:solidFill>
              </a:rPr>
              <a:t>alamin</a:t>
            </a:r>
            <a:r>
              <a:rPr lang="en-US" sz="1800" b="1" dirty="0">
                <a:solidFill>
                  <a:schemeClr val="bg1"/>
                </a:solidFill>
              </a:rPr>
              <a:t>..</a:t>
            </a:r>
            <a:endParaRPr lang="en-ID" sz="1800" b="1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7F628B-F517-406E-8A05-47DE39BA75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333" y="4831080"/>
            <a:ext cx="1738532" cy="173853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C3889C-40DD-45AB-B286-460DA3F3200D}"/>
              </a:ext>
            </a:extLst>
          </p:cNvPr>
          <p:cNvCxnSpPr/>
          <p:nvPr/>
        </p:nvCxnSpPr>
        <p:spPr>
          <a:xfrm>
            <a:off x="4943387" y="1730327"/>
            <a:ext cx="2293034" cy="0"/>
          </a:xfrm>
          <a:prstGeom prst="line">
            <a:avLst/>
          </a:prstGeom>
          <a:ln w="5715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520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A24490-54FE-4D49-9BF1-BC7C9970E8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1" b="35148"/>
          <a:stretch/>
        </p:blipFill>
        <p:spPr>
          <a:xfrm>
            <a:off x="2125697" y="1491176"/>
            <a:ext cx="7940606" cy="22226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5DF2E-CDEF-4A40-AFAA-8A069584D17C}"/>
              </a:ext>
            </a:extLst>
          </p:cNvPr>
          <p:cNvSpPr txBox="1"/>
          <p:nvPr/>
        </p:nvSpPr>
        <p:spPr>
          <a:xfrm>
            <a:off x="3444240" y="3915063"/>
            <a:ext cx="53035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WHAT IS ?</a:t>
            </a:r>
            <a:endParaRPr lang="en-ID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278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A24490-54FE-4D49-9BF1-BC7C9970E8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1" b="35148"/>
          <a:stretch/>
        </p:blipFill>
        <p:spPr>
          <a:xfrm>
            <a:off x="2125697" y="1364567"/>
            <a:ext cx="7940606" cy="22226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725DF2E-CDEF-4A40-AFAA-8A069584D17C}"/>
              </a:ext>
            </a:extLst>
          </p:cNvPr>
          <p:cNvSpPr txBox="1"/>
          <p:nvPr/>
        </p:nvSpPr>
        <p:spPr>
          <a:xfrm>
            <a:off x="3444240" y="3891848"/>
            <a:ext cx="53035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KEEP IN TOUCH</a:t>
            </a:r>
            <a:endParaRPr lang="en-ID" sz="2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AAE3558-3E32-49CE-A167-535E04D7A5C8}"/>
              </a:ext>
            </a:extLst>
          </p:cNvPr>
          <p:cNvGrpSpPr/>
          <p:nvPr/>
        </p:nvGrpSpPr>
        <p:grpSpPr>
          <a:xfrm>
            <a:off x="770424" y="4939111"/>
            <a:ext cx="6117833" cy="661181"/>
            <a:chOff x="1795106" y="4429316"/>
            <a:chExt cx="6117833" cy="66118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A354F3B-7DB9-4009-972A-DF70CF99CB8D}"/>
                </a:ext>
              </a:extLst>
            </p:cNvPr>
            <p:cNvGrpSpPr/>
            <p:nvPr/>
          </p:nvGrpSpPr>
          <p:grpSpPr>
            <a:xfrm>
              <a:off x="1795106" y="4429316"/>
              <a:ext cx="661181" cy="661181"/>
              <a:chOff x="1167617" y="4501661"/>
              <a:chExt cx="661181" cy="661181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77A58CDC-6135-4525-A722-D0A2F1C8B9C1}"/>
                  </a:ext>
                </a:extLst>
              </p:cNvPr>
              <p:cNvSpPr/>
              <p:nvPr/>
            </p:nvSpPr>
            <p:spPr>
              <a:xfrm>
                <a:off x="1167617" y="4501661"/>
                <a:ext cx="661181" cy="6611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pic>
            <p:nvPicPr>
              <p:cNvPr id="8202" name="Picture 10">
                <a:extLst>
                  <a:ext uri="{FF2B5EF4-FFF2-40B4-BE49-F238E27FC236}">
                    <a16:creationId xmlns:a16="http://schemas.microsoft.com/office/drawing/2014/main" id="{4048CCA5-3A78-46EE-BAFE-6A0F771512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22362" y="4656406"/>
                <a:ext cx="351690" cy="3516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36108EA-7565-4A13-B61B-F40809F3BB23}"/>
                </a:ext>
              </a:extLst>
            </p:cNvPr>
            <p:cNvSpPr txBox="1"/>
            <p:nvPr/>
          </p:nvSpPr>
          <p:spPr>
            <a:xfrm>
              <a:off x="2609419" y="4559630"/>
              <a:ext cx="53035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@bandung.coders</a:t>
              </a:r>
              <a:endParaRPr lang="en-ID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15DC863-BDEB-4071-93A3-5E95CAB58091}"/>
              </a:ext>
            </a:extLst>
          </p:cNvPr>
          <p:cNvGrpSpPr/>
          <p:nvPr/>
        </p:nvGrpSpPr>
        <p:grpSpPr>
          <a:xfrm>
            <a:off x="4707993" y="4930725"/>
            <a:ext cx="2972968" cy="661181"/>
            <a:chOff x="6410183" y="4429316"/>
            <a:chExt cx="2972968" cy="66118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F83A609-8471-47FC-9409-A8537A9EB89F}"/>
                </a:ext>
              </a:extLst>
            </p:cNvPr>
            <p:cNvGrpSpPr/>
            <p:nvPr/>
          </p:nvGrpSpPr>
          <p:grpSpPr>
            <a:xfrm>
              <a:off x="6410183" y="4429316"/>
              <a:ext cx="661181" cy="661181"/>
              <a:chOff x="7493395" y="4403187"/>
              <a:chExt cx="661181" cy="661181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C99211FE-FB18-42EA-B8A1-5A546EE9F3E0}"/>
                  </a:ext>
                </a:extLst>
              </p:cNvPr>
              <p:cNvSpPr/>
              <p:nvPr/>
            </p:nvSpPr>
            <p:spPr>
              <a:xfrm>
                <a:off x="7493395" y="4403187"/>
                <a:ext cx="661181" cy="6611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pic>
            <p:nvPicPr>
              <p:cNvPr id="8198" name="Picture 6">
                <a:extLst>
                  <a:ext uri="{FF2B5EF4-FFF2-40B4-BE49-F238E27FC236}">
                    <a16:creationId xmlns:a16="http://schemas.microsoft.com/office/drawing/2014/main" id="{A5A2B54E-ED30-495D-AE08-C8834AD95C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646527" y="4559494"/>
                <a:ext cx="348124" cy="34812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6376EB-A278-4A10-9F57-0F3348023FB0}"/>
                </a:ext>
              </a:extLst>
            </p:cNvPr>
            <p:cNvSpPr txBox="1"/>
            <p:nvPr/>
          </p:nvSpPr>
          <p:spPr>
            <a:xfrm>
              <a:off x="7224496" y="4531630"/>
              <a:ext cx="21586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www.bacod.id</a:t>
              </a:r>
              <a:endParaRPr lang="en-ID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5D4EC0-03C7-443A-8B92-9D5AA802B44C}"/>
              </a:ext>
            </a:extLst>
          </p:cNvPr>
          <p:cNvGrpSpPr/>
          <p:nvPr/>
        </p:nvGrpSpPr>
        <p:grpSpPr>
          <a:xfrm>
            <a:off x="8128110" y="4939111"/>
            <a:ext cx="3201137" cy="661181"/>
            <a:chOff x="4023359" y="5690381"/>
            <a:chExt cx="3201137" cy="66118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E7072E7-52F8-4D43-880C-AB64C3C16C99}"/>
                </a:ext>
              </a:extLst>
            </p:cNvPr>
            <p:cNvGrpSpPr/>
            <p:nvPr/>
          </p:nvGrpSpPr>
          <p:grpSpPr>
            <a:xfrm>
              <a:off x="4023359" y="5690381"/>
              <a:ext cx="661181" cy="661181"/>
              <a:chOff x="4037426" y="4522762"/>
              <a:chExt cx="661181" cy="661181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D7A51F74-EEEE-4CBB-B745-9A45462E3501}"/>
                  </a:ext>
                </a:extLst>
              </p:cNvPr>
              <p:cNvSpPr/>
              <p:nvPr/>
            </p:nvSpPr>
            <p:spPr>
              <a:xfrm>
                <a:off x="4037426" y="4522762"/>
                <a:ext cx="661181" cy="6611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pic>
            <p:nvPicPr>
              <p:cNvPr id="8196" name="Picture 4">
                <a:extLst>
                  <a:ext uri="{FF2B5EF4-FFF2-40B4-BE49-F238E27FC236}">
                    <a16:creationId xmlns:a16="http://schemas.microsoft.com/office/drawing/2014/main" id="{72BCB0BB-1F1A-426A-8049-BBBEBAF1A4B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81032" y="4666368"/>
                <a:ext cx="373967" cy="3739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AA3F427-5C2A-409D-B009-A380926E7F55}"/>
                </a:ext>
              </a:extLst>
            </p:cNvPr>
            <p:cNvSpPr txBox="1"/>
            <p:nvPr/>
          </p:nvSpPr>
          <p:spPr>
            <a:xfrm>
              <a:off x="4828146" y="5809957"/>
              <a:ext cx="239635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bandung</a:t>
              </a:r>
              <a:r>
                <a:rPr 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-coders</a:t>
              </a:r>
              <a:endParaRPr lang="en-ID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0394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25DF2E-CDEF-4A40-AFAA-8A069584D17C}"/>
              </a:ext>
            </a:extLst>
          </p:cNvPr>
          <p:cNvSpPr txBox="1"/>
          <p:nvPr/>
        </p:nvSpPr>
        <p:spPr>
          <a:xfrm>
            <a:off x="3444240" y="3915063"/>
            <a:ext cx="53035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WHAT IS ?</a:t>
            </a:r>
            <a:endParaRPr lang="en-ID" sz="6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0C2231-80C5-4F6D-BB58-E8D05C7FA7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160" y="1196249"/>
            <a:ext cx="5767680" cy="20379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27CA18-5A6A-4430-AAE1-1F95EF234A15}"/>
              </a:ext>
            </a:extLst>
          </p:cNvPr>
          <p:cNvSpPr txBox="1"/>
          <p:nvPr/>
        </p:nvSpPr>
        <p:spPr>
          <a:xfrm>
            <a:off x="3494594" y="2697450"/>
            <a:ext cx="5303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oper Black" panose="0208090404030B020404" pitchFamily="18" charset="0"/>
              </a:rPr>
              <a:t>BOOTCAMP BACOD</a:t>
            </a:r>
            <a:endParaRPr lang="en-ID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644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34C978E-439D-430C-895D-65A7A6AC7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8560" y="1187546"/>
            <a:ext cx="1491175" cy="1491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7397BA5-1214-4066-A6B6-4575EB39FD56}"/>
              </a:ext>
            </a:extLst>
          </p:cNvPr>
          <p:cNvGrpSpPr/>
          <p:nvPr/>
        </p:nvGrpSpPr>
        <p:grpSpPr>
          <a:xfrm>
            <a:off x="-211015" y="1145342"/>
            <a:ext cx="5740203" cy="596706"/>
            <a:chOff x="-211015" y="1187546"/>
            <a:chExt cx="5740203" cy="596706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8D8AD4D-1AE4-4325-BC5F-A0422CB52684}"/>
                </a:ext>
              </a:extLst>
            </p:cNvPr>
            <p:cNvGrpSpPr/>
            <p:nvPr/>
          </p:nvGrpSpPr>
          <p:grpSpPr>
            <a:xfrm>
              <a:off x="-211015" y="1187546"/>
              <a:ext cx="5740203" cy="596706"/>
              <a:chOff x="-211015" y="1187546"/>
              <a:chExt cx="5740203" cy="596706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3C848667-DD35-4B5D-8A8C-54757C0EC64D}"/>
                  </a:ext>
                </a:extLst>
              </p:cNvPr>
              <p:cNvSpPr/>
              <p:nvPr/>
            </p:nvSpPr>
            <p:spPr>
              <a:xfrm>
                <a:off x="-211015" y="1187546"/>
                <a:ext cx="5740203" cy="444306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E963DE8-227F-456E-929C-AA3568BDBD56}"/>
                  </a:ext>
                </a:extLst>
              </p:cNvPr>
              <p:cNvSpPr/>
              <p:nvPr/>
            </p:nvSpPr>
            <p:spPr>
              <a:xfrm>
                <a:off x="0" y="1339946"/>
                <a:ext cx="5371514" cy="44430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AEE3D7D-8049-4639-9B51-1E080E72B1CB}"/>
                </a:ext>
              </a:extLst>
            </p:cNvPr>
            <p:cNvSpPr txBox="1"/>
            <p:nvPr/>
          </p:nvSpPr>
          <p:spPr>
            <a:xfrm>
              <a:off x="450166" y="1322587"/>
              <a:ext cx="49213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Rules BOBA</a:t>
              </a:r>
              <a:endParaRPr lang="en-ID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endParaRP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8F0C118B-F37C-4292-BF2F-9E997F8B0293}"/>
              </a:ext>
            </a:extLst>
          </p:cNvPr>
          <p:cNvSpPr/>
          <p:nvPr/>
        </p:nvSpPr>
        <p:spPr>
          <a:xfrm>
            <a:off x="998806" y="2678721"/>
            <a:ext cx="1491175" cy="1491175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62801A8-352F-4692-BAE5-134E8B41F9FC}"/>
              </a:ext>
            </a:extLst>
          </p:cNvPr>
          <p:cNvSpPr/>
          <p:nvPr/>
        </p:nvSpPr>
        <p:spPr>
          <a:xfrm>
            <a:off x="3158196" y="2678718"/>
            <a:ext cx="1491175" cy="1491175"/>
          </a:xfrm>
          <a:prstGeom prst="ellipse">
            <a:avLst/>
          </a:prstGeom>
          <a:solidFill>
            <a:srgbClr val="FF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A583FF3-D1BE-4A72-A04C-30C40C959E02}"/>
              </a:ext>
            </a:extLst>
          </p:cNvPr>
          <p:cNvSpPr/>
          <p:nvPr/>
        </p:nvSpPr>
        <p:spPr>
          <a:xfrm>
            <a:off x="5317586" y="2678717"/>
            <a:ext cx="1491175" cy="149117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39EE074D-66D9-44F9-92BE-6E03D3D04808}"/>
              </a:ext>
            </a:extLst>
          </p:cNvPr>
          <p:cNvSpPr/>
          <p:nvPr/>
        </p:nvSpPr>
        <p:spPr>
          <a:xfrm>
            <a:off x="7476976" y="2678716"/>
            <a:ext cx="1491175" cy="149117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D39322-6F6A-4FB9-AEA2-2DD7A119063E}"/>
              </a:ext>
            </a:extLst>
          </p:cNvPr>
          <p:cNvSpPr/>
          <p:nvPr/>
        </p:nvSpPr>
        <p:spPr>
          <a:xfrm>
            <a:off x="9636366" y="2678716"/>
            <a:ext cx="1491175" cy="1491175"/>
          </a:xfrm>
          <a:prstGeom prst="ellipse">
            <a:avLst/>
          </a:prstGeom>
          <a:solidFill>
            <a:srgbClr val="FC14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200631-CB9C-4E7A-B5AF-0CEB9A5B3CE2}"/>
              </a:ext>
            </a:extLst>
          </p:cNvPr>
          <p:cNvSpPr txBox="1"/>
          <p:nvPr/>
        </p:nvSpPr>
        <p:spPr>
          <a:xfrm>
            <a:off x="900331" y="4284956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ABSENSI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6B3E24-97CF-4231-A75B-595278C17B4B}"/>
              </a:ext>
            </a:extLst>
          </p:cNvPr>
          <p:cNvSpPr txBox="1"/>
          <p:nvPr/>
        </p:nvSpPr>
        <p:spPr>
          <a:xfrm>
            <a:off x="3059721" y="4284956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PRACTICE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6AEF2FF-9F73-4E9A-B111-1AF4EC55FA44}"/>
              </a:ext>
            </a:extLst>
          </p:cNvPr>
          <p:cNvSpPr txBox="1"/>
          <p:nvPr/>
        </p:nvSpPr>
        <p:spPr>
          <a:xfrm>
            <a:off x="7378501" y="4284956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WEBSITE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7DA2D9-0342-477F-A37C-039F034E89D3}"/>
              </a:ext>
            </a:extLst>
          </p:cNvPr>
          <p:cNvSpPr txBox="1"/>
          <p:nvPr/>
        </p:nvSpPr>
        <p:spPr>
          <a:xfrm>
            <a:off x="9537891" y="4294263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RELAX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698389F-1C66-4866-8F53-80AA833C7302}"/>
              </a:ext>
            </a:extLst>
          </p:cNvPr>
          <p:cNvSpPr txBox="1"/>
          <p:nvPr/>
        </p:nvSpPr>
        <p:spPr>
          <a:xfrm>
            <a:off x="5251938" y="4294263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COMITMENT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8BB61A-4734-43F4-98B2-A3C0228BC75D}"/>
              </a:ext>
            </a:extLst>
          </p:cNvPr>
          <p:cNvSpPr txBox="1"/>
          <p:nvPr/>
        </p:nvSpPr>
        <p:spPr>
          <a:xfrm>
            <a:off x="868679" y="4760910"/>
            <a:ext cx="1688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Absensi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max 3x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tidak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hadir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46B8884-B378-4F0D-958F-02FC7398CBAF}"/>
              </a:ext>
            </a:extLst>
          </p:cNvPr>
          <p:cNvSpPr txBox="1"/>
          <p:nvPr/>
        </p:nvSpPr>
        <p:spPr>
          <a:xfrm>
            <a:off x="3059721" y="4791463"/>
            <a:ext cx="16881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Setiap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peserta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harus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mengerjakan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tugas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yang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diberikan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mentor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6F93E5-7E37-4343-BB30-E0BF4FB1880D}"/>
              </a:ext>
            </a:extLst>
          </p:cNvPr>
          <p:cNvSpPr txBox="1"/>
          <p:nvPr/>
        </p:nvSpPr>
        <p:spPr>
          <a:xfrm>
            <a:off x="5251938" y="4800840"/>
            <a:ext cx="168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Bersungguh-sungguh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dalam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mengikuti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setiap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kegiatan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BE14A2A-A3D5-401B-87E0-BC5EDDABA660}"/>
              </a:ext>
            </a:extLst>
          </p:cNvPr>
          <p:cNvSpPr txBox="1"/>
          <p:nvPr/>
        </p:nvSpPr>
        <p:spPr>
          <a:xfrm>
            <a:off x="7378500" y="4800840"/>
            <a:ext cx="168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Setiap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learning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akan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dilakukan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via website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bacod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210EC2-616E-4775-B294-B4C895EDBF7D}"/>
              </a:ext>
            </a:extLst>
          </p:cNvPr>
          <p:cNvSpPr txBox="1"/>
          <p:nvPr/>
        </p:nvSpPr>
        <p:spPr>
          <a:xfrm>
            <a:off x="9537890" y="4800840"/>
            <a:ext cx="1688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venir Next LT Pro" panose="020B0504020202020204" pitchFamily="34" charset="0"/>
              </a:rPr>
              <a:t>SERSAN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Serius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tapi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Santai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6E31DB-8F87-4B0F-95E4-0AA97B47B251}"/>
              </a:ext>
            </a:extLst>
          </p:cNvPr>
          <p:cNvSpPr txBox="1"/>
          <p:nvPr/>
        </p:nvSpPr>
        <p:spPr>
          <a:xfrm>
            <a:off x="1145929" y="3039582"/>
            <a:ext cx="1133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01</a:t>
            </a:r>
            <a:endParaRPr lang="en-ID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4CD4FF6-AA80-4314-8989-561B16FBCA68}"/>
              </a:ext>
            </a:extLst>
          </p:cNvPr>
          <p:cNvSpPr txBox="1"/>
          <p:nvPr/>
        </p:nvSpPr>
        <p:spPr>
          <a:xfrm>
            <a:off x="3336971" y="3039581"/>
            <a:ext cx="1133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02</a:t>
            </a:r>
            <a:endParaRPr lang="en-ID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728A691-3D2B-4CDA-8D9C-D012BA011968}"/>
              </a:ext>
            </a:extLst>
          </p:cNvPr>
          <p:cNvSpPr txBox="1"/>
          <p:nvPr/>
        </p:nvSpPr>
        <p:spPr>
          <a:xfrm>
            <a:off x="7655753" y="3039580"/>
            <a:ext cx="1133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04</a:t>
            </a:r>
            <a:endParaRPr lang="en-ID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8AC613-57F8-4BA1-AC30-C140730057FB}"/>
              </a:ext>
            </a:extLst>
          </p:cNvPr>
          <p:cNvSpPr txBox="1"/>
          <p:nvPr/>
        </p:nvSpPr>
        <p:spPr>
          <a:xfrm>
            <a:off x="9815140" y="3039580"/>
            <a:ext cx="1133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05</a:t>
            </a:r>
            <a:endParaRPr lang="en-ID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6EE06D-0628-4993-AEEF-EDDE201D702E}"/>
              </a:ext>
            </a:extLst>
          </p:cNvPr>
          <p:cNvSpPr txBox="1"/>
          <p:nvPr/>
        </p:nvSpPr>
        <p:spPr>
          <a:xfrm>
            <a:off x="5529188" y="3039579"/>
            <a:ext cx="11336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03</a:t>
            </a:r>
            <a:endParaRPr lang="en-ID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067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45C3425-78DB-46E7-847F-5BEB4636C6A1}"/>
              </a:ext>
            </a:extLst>
          </p:cNvPr>
          <p:cNvGrpSpPr/>
          <p:nvPr/>
        </p:nvGrpSpPr>
        <p:grpSpPr>
          <a:xfrm>
            <a:off x="-211015" y="962462"/>
            <a:ext cx="5711483" cy="596706"/>
            <a:chOff x="-211015" y="1187546"/>
            <a:chExt cx="5711483" cy="59670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81E5AA-EA19-4134-9ABC-DE39FABD863A}"/>
                </a:ext>
              </a:extLst>
            </p:cNvPr>
            <p:cNvGrpSpPr/>
            <p:nvPr/>
          </p:nvGrpSpPr>
          <p:grpSpPr>
            <a:xfrm>
              <a:off x="-211015" y="1187546"/>
              <a:ext cx="5711483" cy="596706"/>
              <a:chOff x="-211015" y="1187546"/>
              <a:chExt cx="5711483" cy="59670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CA3FC25-E083-4A69-94E0-B4ECB0EA4A36}"/>
                  </a:ext>
                </a:extLst>
              </p:cNvPr>
              <p:cNvSpPr/>
              <p:nvPr/>
            </p:nvSpPr>
            <p:spPr>
              <a:xfrm>
                <a:off x="-211015" y="1187546"/>
                <a:ext cx="5711483" cy="444306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EFA8106F-93C2-4FB4-B7E6-CC72AED36E82}"/>
                  </a:ext>
                </a:extLst>
              </p:cNvPr>
              <p:cNvSpPr/>
              <p:nvPr/>
            </p:nvSpPr>
            <p:spPr>
              <a:xfrm>
                <a:off x="0" y="1339946"/>
                <a:ext cx="5371514" cy="444306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A7FEDEA-D234-4EAD-ACA1-722BF48CE35F}"/>
                </a:ext>
              </a:extLst>
            </p:cNvPr>
            <p:cNvSpPr txBox="1"/>
            <p:nvPr/>
          </p:nvSpPr>
          <p:spPr>
            <a:xfrm>
              <a:off x="506436" y="1322587"/>
              <a:ext cx="48650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Learning Path</a:t>
              </a:r>
              <a:endParaRPr lang="en-ID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endParaRPr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DD06BC8A-2EDC-4E5A-A6C7-7FB2ACB82354}"/>
              </a:ext>
            </a:extLst>
          </p:cNvPr>
          <p:cNvSpPr/>
          <p:nvPr/>
        </p:nvSpPr>
        <p:spPr>
          <a:xfrm>
            <a:off x="1418981" y="3118925"/>
            <a:ext cx="246575" cy="24657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576A4F9-F704-4201-9F26-705D7263C6A4}"/>
              </a:ext>
            </a:extLst>
          </p:cNvPr>
          <p:cNvSpPr/>
          <p:nvPr/>
        </p:nvSpPr>
        <p:spPr>
          <a:xfrm>
            <a:off x="3674501" y="3118925"/>
            <a:ext cx="246575" cy="24657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3284C8-961E-43AA-A4B2-52A8E77DFBDA}"/>
              </a:ext>
            </a:extLst>
          </p:cNvPr>
          <p:cNvSpPr/>
          <p:nvPr/>
        </p:nvSpPr>
        <p:spPr>
          <a:xfrm>
            <a:off x="5930021" y="3118925"/>
            <a:ext cx="246575" cy="24657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86C3F8D-B2F7-48BC-989F-2DBCE57A1845}"/>
              </a:ext>
            </a:extLst>
          </p:cNvPr>
          <p:cNvSpPr/>
          <p:nvPr/>
        </p:nvSpPr>
        <p:spPr>
          <a:xfrm>
            <a:off x="8185541" y="3103489"/>
            <a:ext cx="246575" cy="24657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28C961-FA2C-4D4A-B43F-00A3D181EC27}"/>
              </a:ext>
            </a:extLst>
          </p:cNvPr>
          <p:cNvSpPr/>
          <p:nvPr/>
        </p:nvSpPr>
        <p:spPr>
          <a:xfrm>
            <a:off x="10441061" y="3118924"/>
            <a:ext cx="246575" cy="246575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8A7E80-4B92-4294-8E3A-E6F02EA3C0E9}"/>
              </a:ext>
            </a:extLst>
          </p:cNvPr>
          <p:cNvSpPr txBox="1"/>
          <p:nvPr/>
        </p:nvSpPr>
        <p:spPr>
          <a:xfrm>
            <a:off x="679352" y="3609707"/>
            <a:ext cx="1688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Dasar </a:t>
            </a:r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Pemrograman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D47D6B-25F9-4AAD-B422-7D658D4A0F8D}"/>
              </a:ext>
            </a:extLst>
          </p:cNvPr>
          <p:cNvSpPr txBox="1"/>
          <p:nvPr/>
        </p:nvSpPr>
        <p:spPr>
          <a:xfrm>
            <a:off x="647700" y="4194482"/>
            <a:ext cx="1688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HTML CSS,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Tipe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data dan variable, DOM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513F54D-2E0A-4CB3-9026-41A4896DBE0C}"/>
              </a:ext>
            </a:extLst>
          </p:cNvPr>
          <p:cNvSpPr txBox="1"/>
          <p:nvPr/>
        </p:nvSpPr>
        <p:spPr>
          <a:xfrm>
            <a:off x="2939952" y="3609707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Algoritma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45A3C8D-9EF3-4C80-91B0-30486FFC1B40}"/>
              </a:ext>
            </a:extLst>
          </p:cNvPr>
          <p:cNvSpPr txBox="1"/>
          <p:nvPr/>
        </p:nvSpPr>
        <p:spPr>
          <a:xfrm>
            <a:off x="2908300" y="4042082"/>
            <a:ext cx="1688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Implementasi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algoritma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pemrograman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E243A23-63F4-4F65-BDCB-47B1A51A18F6}"/>
              </a:ext>
            </a:extLst>
          </p:cNvPr>
          <p:cNvSpPr txBox="1"/>
          <p:nvPr/>
        </p:nvSpPr>
        <p:spPr>
          <a:xfrm>
            <a:off x="5200552" y="3609707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OOP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5FE0422-774B-438D-A485-87724088FE75}"/>
              </a:ext>
            </a:extLst>
          </p:cNvPr>
          <p:cNvSpPr txBox="1"/>
          <p:nvPr/>
        </p:nvSpPr>
        <p:spPr>
          <a:xfrm>
            <a:off x="5168900" y="4042082"/>
            <a:ext cx="168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Pengenalan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Object Oriented Programing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4E274A-96BA-4D5D-8A79-4E5280E5448D}"/>
              </a:ext>
            </a:extLst>
          </p:cNvPr>
          <p:cNvSpPr txBox="1"/>
          <p:nvPr/>
        </p:nvSpPr>
        <p:spPr>
          <a:xfrm>
            <a:off x="7429500" y="3609707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SDLC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E1FC9-222C-4050-9B4B-4C3A9F38E1FC}"/>
              </a:ext>
            </a:extLst>
          </p:cNvPr>
          <p:cNvSpPr txBox="1"/>
          <p:nvPr/>
        </p:nvSpPr>
        <p:spPr>
          <a:xfrm>
            <a:off x="7397848" y="4042082"/>
            <a:ext cx="1688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Pengenalan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software development life cycle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DEA786-0362-4301-8513-B93BFF47F149}"/>
              </a:ext>
            </a:extLst>
          </p:cNvPr>
          <p:cNvSpPr txBox="1"/>
          <p:nvPr/>
        </p:nvSpPr>
        <p:spPr>
          <a:xfrm>
            <a:off x="9690100" y="3609707"/>
            <a:ext cx="16881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Database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8830547-1E33-40F7-B043-B1BAE2492345}"/>
              </a:ext>
            </a:extLst>
          </p:cNvPr>
          <p:cNvSpPr txBox="1"/>
          <p:nvPr/>
        </p:nvSpPr>
        <p:spPr>
          <a:xfrm>
            <a:off x="9658448" y="4042082"/>
            <a:ext cx="1688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Avenir Next LT Pro" panose="020B0504020202020204" pitchFamily="34" charset="0"/>
              </a:rPr>
              <a:t>Pengenalan</a:t>
            </a:r>
            <a:r>
              <a:rPr lang="en-US" sz="1600" dirty="0">
                <a:solidFill>
                  <a:schemeClr val="bg1"/>
                </a:solidFill>
                <a:latin typeface="Avenir Next LT Pro" panose="020B0504020202020204" pitchFamily="34" charset="0"/>
              </a:rPr>
              <a:t> Database</a:t>
            </a:r>
            <a:endParaRPr lang="en-ID" sz="1600" dirty="0">
              <a:solidFill>
                <a:schemeClr val="bg1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8539BCA7-2FBE-473A-8C8F-DAEAED6DDC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192" y="1785101"/>
            <a:ext cx="3135538" cy="110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74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4F38AB-65D0-4B56-9774-001B45235E5D}"/>
              </a:ext>
            </a:extLst>
          </p:cNvPr>
          <p:cNvSpPr/>
          <p:nvPr/>
        </p:nvSpPr>
        <p:spPr>
          <a:xfrm>
            <a:off x="-137886" y="999090"/>
            <a:ext cx="12467771" cy="2866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0D86B13-5BE8-4217-8142-1F06A0998506}"/>
              </a:ext>
            </a:extLst>
          </p:cNvPr>
          <p:cNvSpPr/>
          <p:nvPr/>
        </p:nvSpPr>
        <p:spPr>
          <a:xfrm>
            <a:off x="1654627" y="1297152"/>
            <a:ext cx="8926288" cy="2866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96038E-8A21-41AC-9747-A044AFB3D41A}"/>
              </a:ext>
            </a:extLst>
          </p:cNvPr>
          <p:cNvSpPr txBox="1"/>
          <p:nvPr/>
        </p:nvSpPr>
        <p:spPr>
          <a:xfrm>
            <a:off x="1654628" y="956886"/>
            <a:ext cx="89262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Teknis dan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jadwal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BOBA</a:t>
            </a:r>
            <a:endParaRPr lang="en-ID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0EDF19-9AB5-44D5-BFE8-1EC0E7AC9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650" y="2206518"/>
            <a:ext cx="2444963" cy="24449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39D3C7D-3C28-4930-AEFE-9F1AD3FB94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388" y="2164369"/>
            <a:ext cx="2444963" cy="24449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951E00A-D7FC-4B16-BA05-141E1744E4B4}"/>
              </a:ext>
            </a:extLst>
          </p:cNvPr>
          <p:cNvSpPr txBox="1"/>
          <p:nvPr/>
        </p:nvSpPr>
        <p:spPr>
          <a:xfrm>
            <a:off x="2233244" y="4675346"/>
            <a:ext cx="2463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RAMADHAN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8A230D-CC36-4E83-ABE4-DE47096B4DA9}"/>
              </a:ext>
            </a:extLst>
          </p:cNvPr>
          <p:cNvSpPr txBox="1"/>
          <p:nvPr/>
        </p:nvSpPr>
        <p:spPr>
          <a:xfrm>
            <a:off x="2201592" y="5260121"/>
            <a:ext cx="2463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600" b="0" i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pitchFamily="2" charset="0"/>
              </a:rPr>
              <a:t>sabtu</a:t>
            </a:r>
            <a:r>
              <a:rPr lang="en-ID" sz="1600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pitchFamily="2" charset="0"/>
              </a:rPr>
              <a:t> &amp; </a:t>
            </a:r>
            <a:r>
              <a:rPr lang="en-ID" sz="1600" b="0" i="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pitchFamily="2" charset="0"/>
              </a:rPr>
              <a:t>minggu</a:t>
            </a:r>
            <a:r>
              <a:rPr lang="en-ID" sz="1600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pitchFamily="2" charset="0"/>
              </a:rPr>
              <a:t> </a:t>
            </a:r>
          </a:p>
          <a:p>
            <a:pPr algn="ctr"/>
            <a:r>
              <a:rPr lang="en-ID" sz="1600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B0604020202020204" pitchFamily="2" charset="0"/>
              </a:rPr>
              <a:t>10.00 s/d 12.00</a:t>
            </a:r>
            <a:endParaRPr lang="en-ID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A05B88-B097-4591-9D7C-D002A11490CE}"/>
              </a:ext>
            </a:extLst>
          </p:cNvPr>
          <p:cNvSpPr txBox="1"/>
          <p:nvPr/>
        </p:nvSpPr>
        <p:spPr>
          <a:xfrm>
            <a:off x="7559040" y="4657387"/>
            <a:ext cx="2463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AFTER RAMADHAN</a:t>
            </a:r>
            <a:endParaRPr lang="en-ID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3A657F-318E-45CC-9BF9-4FEC787C5B14}"/>
              </a:ext>
            </a:extLst>
          </p:cNvPr>
          <p:cNvSpPr txBox="1"/>
          <p:nvPr/>
        </p:nvSpPr>
        <p:spPr>
          <a:xfrm>
            <a:off x="7527388" y="5242162"/>
            <a:ext cx="2463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600" b="0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 panose="02000000000000000000" pitchFamily="2" charset="0"/>
              </a:rPr>
              <a:t>Selasa ,kamis &amp; sabtu 19.00 s/d 21.00</a:t>
            </a:r>
            <a:endParaRPr lang="en-ID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422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5E912-680C-458D-A21B-52EB5D638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901" y="851301"/>
            <a:ext cx="4994030" cy="92415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ICKSAN NUGRAHA</a:t>
            </a:r>
            <a:b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Mobile Developer </a:t>
            </a: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b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endParaRPr lang="en-ID" sz="40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enir Next LT Pro" panose="020B05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F91503-FC1E-49E6-91BA-C99999065B69}"/>
              </a:ext>
            </a:extLst>
          </p:cNvPr>
          <p:cNvSpPr txBox="1"/>
          <p:nvPr/>
        </p:nvSpPr>
        <p:spPr>
          <a:xfrm>
            <a:off x="5659901" y="1775460"/>
            <a:ext cx="327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800" b="0" i="0" u="none" strike="noStrike" dirty="0" err="1">
                <a:solidFill>
                  <a:srgbClr val="FFC000"/>
                </a:solidFill>
                <a:effectLst/>
                <a:latin typeface="Avenir"/>
              </a:rPr>
              <a:t>Calpihatech</a:t>
            </a:r>
            <a:endParaRPr lang="en-ID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46DAB5-FA3E-4CF1-BC51-0FC9899160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865" t="10517" r="15091" b="46666"/>
          <a:stretch/>
        </p:blipFill>
        <p:spPr>
          <a:xfrm>
            <a:off x="881577" y="1313380"/>
            <a:ext cx="3943642" cy="389242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chemeClr val="bg1">
                <a:alpha val="22000"/>
              </a:scheme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D70720-178A-4B99-AA78-7098BED20197}"/>
              </a:ext>
            </a:extLst>
          </p:cNvPr>
          <p:cNvCxnSpPr/>
          <p:nvPr/>
        </p:nvCxnSpPr>
        <p:spPr>
          <a:xfrm>
            <a:off x="5659901" y="3232052"/>
            <a:ext cx="5692727" cy="0"/>
          </a:xfrm>
          <a:prstGeom prst="line">
            <a:avLst/>
          </a:prstGeom>
          <a:ln w="28575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9" name="Star: 7 Points 8">
            <a:extLst>
              <a:ext uri="{FF2B5EF4-FFF2-40B4-BE49-F238E27FC236}">
                <a16:creationId xmlns:a16="http://schemas.microsoft.com/office/drawing/2014/main" id="{63EAE01A-51AE-4920-9F2F-0D9C8DF78A42}"/>
              </a:ext>
            </a:extLst>
          </p:cNvPr>
          <p:cNvSpPr/>
          <p:nvPr/>
        </p:nvSpPr>
        <p:spPr>
          <a:xfrm>
            <a:off x="6918960" y="3065556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Star: 7 Points 10">
            <a:extLst>
              <a:ext uri="{FF2B5EF4-FFF2-40B4-BE49-F238E27FC236}">
                <a16:creationId xmlns:a16="http://schemas.microsoft.com/office/drawing/2014/main" id="{326DA7CC-7FC5-4F75-AABE-D560600E0588}"/>
              </a:ext>
            </a:extLst>
          </p:cNvPr>
          <p:cNvSpPr/>
          <p:nvPr/>
        </p:nvSpPr>
        <p:spPr>
          <a:xfrm>
            <a:off x="9766492" y="3065556"/>
            <a:ext cx="332936" cy="332936"/>
          </a:xfrm>
          <a:prstGeom prst="star7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806279-1C37-472F-8EC3-A56C6C56F66A}"/>
              </a:ext>
            </a:extLst>
          </p:cNvPr>
          <p:cNvSpPr txBox="1"/>
          <p:nvPr/>
        </p:nvSpPr>
        <p:spPr>
          <a:xfrm>
            <a:off x="6218505" y="3564931"/>
            <a:ext cx="18118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PHP Developer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Kanoman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F56601-E4F2-42BC-A04F-E96C1DC7515E}"/>
              </a:ext>
            </a:extLst>
          </p:cNvPr>
          <p:cNvSpPr txBox="1"/>
          <p:nvPr/>
        </p:nvSpPr>
        <p:spPr>
          <a:xfrm>
            <a:off x="9027059" y="3556668"/>
            <a:ext cx="181180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Fullstack</a:t>
            </a:r>
            <a:r>
              <a:rPr 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Engineer</a:t>
            </a:r>
          </a:p>
          <a:p>
            <a:pPr algn="ctr"/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rPr>
              <a:t>Caliphatech</a:t>
            </a:r>
            <a:endParaRPr lang="en-US" sz="1200" dirty="0">
              <a:solidFill>
                <a:schemeClr val="bg1">
                  <a:lumMod val="85000"/>
                </a:schemeClr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076227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DarkSeedLeftStep">
      <a:dk1>
        <a:srgbClr val="000000"/>
      </a:dk1>
      <a:lt1>
        <a:srgbClr val="FFFFFF"/>
      </a:lt1>
      <a:dk2>
        <a:srgbClr val="242C41"/>
      </a:dk2>
      <a:lt2>
        <a:srgbClr val="E2E8E2"/>
      </a:lt2>
      <a:accent1>
        <a:srgbClr val="C24DC3"/>
      </a:accent1>
      <a:accent2>
        <a:srgbClr val="7E3BB1"/>
      </a:accent2>
      <a:accent3>
        <a:srgbClr val="5F4DC3"/>
      </a:accent3>
      <a:accent4>
        <a:srgbClr val="3B5AB1"/>
      </a:accent4>
      <a:accent5>
        <a:srgbClr val="4D9DC3"/>
      </a:accent5>
      <a:accent6>
        <a:srgbClr val="3BB1A6"/>
      </a:accent6>
      <a:hlink>
        <a:srgbClr val="3F81BF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2308</TotalTime>
  <Words>468</Words>
  <Application>Microsoft Office PowerPoint</Application>
  <PresentationFormat>Widescreen</PresentationFormat>
  <Paragraphs>118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Agency FB</vt:lpstr>
      <vt:lpstr>Aharoni</vt:lpstr>
      <vt:lpstr>Arial</vt:lpstr>
      <vt:lpstr>Arial Black</vt:lpstr>
      <vt:lpstr>Arial Rounded MT Bold</vt:lpstr>
      <vt:lpstr>Avenir</vt:lpstr>
      <vt:lpstr>Avenir Next LT Pro</vt:lpstr>
      <vt:lpstr>Candara</vt:lpstr>
      <vt:lpstr>Century Gothic</vt:lpstr>
      <vt:lpstr>Cooper Black</vt:lpstr>
      <vt:lpstr>Roboto</vt:lpstr>
      <vt:lpstr>Wingdings</vt:lpstr>
      <vt:lpstr>PrismaticVTI</vt:lpstr>
      <vt:lpstr>BACOD BOOTCAMP  SEASON 1</vt:lpstr>
      <vt:lpstr>DOA BERSAMA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ICKSAN NUGRAHA Mobile Developer   </vt:lpstr>
      <vt:lpstr>HOTMA ROGANDA SILAEN Front End Developer at  </vt:lpstr>
      <vt:lpstr>TEGUH AGUNG PRABOWO Fullstack Developer at  </vt:lpstr>
      <vt:lpstr>RESTU DWI CAHYO Fullstack Developer at  </vt:lpstr>
      <vt:lpstr>ENVIRONMENT  SETUP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Teguh Agung Prabowo</dc:creator>
  <cp:lastModifiedBy>Teguh Agung Prabowo</cp:lastModifiedBy>
  <cp:revision>13</cp:revision>
  <dcterms:created xsi:type="dcterms:W3CDTF">2022-04-06T15:15:49Z</dcterms:created>
  <dcterms:modified xsi:type="dcterms:W3CDTF">2022-04-09T05:17:49Z</dcterms:modified>
</cp:coreProperties>
</file>

<file path=docProps/thumbnail.jpeg>
</file>